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4880cfeba47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06655db9a48f7"/>
  </p:sldMasterIdLst>
  <p:sldIdLst>
    <p:sldId xmlns:r="http://schemas.openxmlformats.org/officeDocument/2006/relationships" id="256" r:id="Rb71c4b53d91546c7"/>
    <p:sldId xmlns:r="http://schemas.openxmlformats.org/officeDocument/2006/relationships" id="257" r:id="R80a1845fed054c8e"/>
    <p:sldId xmlns:r="http://schemas.openxmlformats.org/officeDocument/2006/relationships" id="258" r:id="Rb3d937e0dcf5476d"/>
    <p:sldId xmlns:r="http://schemas.openxmlformats.org/officeDocument/2006/relationships" id="259" r:id="R2286822851f045e0"/>
    <p:sldId xmlns:r="http://schemas.openxmlformats.org/officeDocument/2006/relationships" id="260" r:id="R898fdbfdf3864725"/>
    <p:sldId xmlns:r="http://schemas.openxmlformats.org/officeDocument/2006/relationships" id="261" r:id="R8371a2b0702546d4"/>
    <p:sldId xmlns:r="http://schemas.openxmlformats.org/officeDocument/2006/relationships" id="262" r:id="Re3c5fa863e0a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06655db9a48f7" /><Relationship Type="http://schemas.openxmlformats.org/officeDocument/2006/relationships/slide" Target="/ppt/slides/slide1.xml" Id="Rb71c4b53d91546c7" /><Relationship Type="http://schemas.openxmlformats.org/officeDocument/2006/relationships/slide" Target="/ppt/slides/slide2.xml" Id="R80a1845fed054c8e" /><Relationship Type="http://schemas.openxmlformats.org/officeDocument/2006/relationships/slide" Target="/ppt/slides/slide3.xml" Id="Rb3d937e0dcf5476d" /><Relationship Type="http://schemas.openxmlformats.org/officeDocument/2006/relationships/slide" Target="/ppt/slides/slide4.xml" Id="R2286822851f045e0" /><Relationship Type="http://schemas.openxmlformats.org/officeDocument/2006/relationships/slide" Target="/ppt/slides/slide5.xml" Id="R898fdbfdf3864725" /><Relationship Type="http://schemas.openxmlformats.org/officeDocument/2006/relationships/slide" Target="/ppt/slides/slide6.xml" Id="R8371a2b0702546d4" /><Relationship Type="http://schemas.openxmlformats.org/officeDocument/2006/relationships/slide" Target="/ppt/slides/slide7.xml" Id="Re3c5fa863e0a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f0e030a3a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675e95234fd1" /><Relationship Type="http://schemas.openxmlformats.org/officeDocument/2006/relationships/theme" Target="/ppt/slideMasters/theme/theme1.xml" Id="R51a518610a18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15675e9523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eb3444e5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33cab985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8847b4ac0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2cdb106b6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fde9fa4a242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6ab5f36f49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c7f1e5a3b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