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bf576e31f246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378dc501734c68"/>
  </p:sldMasterIdLst>
  <p:sldIdLst>
    <p:sldId xmlns:r="http://schemas.openxmlformats.org/officeDocument/2006/relationships" id="256" r:id="Rd0e0329968744641"/>
    <p:sldId xmlns:r="http://schemas.openxmlformats.org/officeDocument/2006/relationships" id="257" r:id="R2f829e4335eb46df"/>
    <p:sldId xmlns:r="http://schemas.openxmlformats.org/officeDocument/2006/relationships" id="258" r:id="Rcef9506c97f24900"/>
    <p:sldId xmlns:r="http://schemas.openxmlformats.org/officeDocument/2006/relationships" id="259" r:id="R056a0902dd0d4c5f"/>
    <p:sldId xmlns:r="http://schemas.openxmlformats.org/officeDocument/2006/relationships" id="260" r:id="R05b945920e404b1a"/>
    <p:sldId xmlns:r="http://schemas.openxmlformats.org/officeDocument/2006/relationships" id="261" r:id="Rca526d0b024e4fa1"/>
    <p:sldId xmlns:r="http://schemas.openxmlformats.org/officeDocument/2006/relationships" id="262" r:id="R8cc729bffd6340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378dc501734c68" /><Relationship Type="http://schemas.openxmlformats.org/officeDocument/2006/relationships/slide" Target="/ppt/slides/slide1.xml" Id="Rd0e0329968744641" /><Relationship Type="http://schemas.openxmlformats.org/officeDocument/2006/relationships/slide" Target="/ppt/slides/slide2.xml" Id="R2f829e4335eb46df" /><Relationship Type="http://schemas.openxmlformats.org/officeDocument/2006/relationships/slide" Target="/ppt/slides/slide3.xml" Id="Rcef9506c97f24900" /><Relationship Type="http://schemas.openxmlformats.org/officeDocument/2006/relationships/slide" Target="/ppt/slides/slide4.xml" Id="R056a0902dd0d4c5f" /><Relationship Type="http://schemas.openxmlformats.org/officeDocument/2006/relationships/slide" Target="/ppt/slides/slide5.xml" Id="R05b945920e404b1a" /><Relationship Type="http://schemas.openxmlformats.org/officeDocument/2006/relationships/slide" Target="/ppt/slides/slide6.xml" Id="Rca526d0b024e4fa1" /><Relationship Type="http://schemas.openxmlformats.org/officeDocument/2006/relationships/slide" Target="/ppt/slides/slide7.xml" Id="R8cc729bffd6340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0a257c80c941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8a5242bb942af" /><Relationship Type="http://schemas.openxmlformats.org/officeDocument/2006/relationships/theme" Target="/ppt/slideMasters/theme/theme1.xml" Id="Rf191ea7d7ffa40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d8a5242bb942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4357f0c104f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e5e7246e94b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2d6b25e8843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578da2d7c49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f4c88ab9149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c0c5fdcdb4c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7d8fb91b948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BARKERUD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BARKERUD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3 699 245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21 464 214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22 745 823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JON-HÅKON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Håkon Nygård, Fritzners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918 486 607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