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71126708d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bab871d63b4331"/>
  </p:sldMasterIdLst>
  <p:sldIdLst>
    <p:sldId xmlns:r="http://schemas.openxmlformats.org/officeDocument/2006/relationships" id="256" r:id="R061f0c7086eb4f01"/>
    <p:sldId xmlns:r="http://schemas.openxmlformats.org/officeDocument/2006/relationships" id="257" r:id="Rc091f36ca35548a3"/>
    <p:sldId xmlns:r="http://schemas.openxmlformats.org/officeDocument/2006/relationships" id="258" r:id="R095e61187f454f07"/>
    <p:sldId xmlns:r="http://schemas.openxmlformats.org/officeDocument/2006/relationships" id="259" r:id="Rc172989f2cb04d5f"/>
    <p:sldId xmlns:r="http://schemas.openxmlformats.org/officeDocument/2006/relationships" id="260" r:id="R710a5a93b20d47d2"/>
    <p:sldId xmlns:r="http://schemas.openxmlformats.org/officeDocument/2006/relationships" id="261" r:id="R069f0468fe92478d"/>
    <p:sldId xmlns:r="http://schemas.openxmlformats.org/officeDocument/2006/relationships" id="262" r:id="R95ffce8cae43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ab871d63b4331" /><Relationship Type="http://schemas.openxmlformats.org/officeDocument/2006/relationships/slide" Target="/ppt/slides/slide1.xml" Id="R061f0c7086eb4f01" /><Relationship Type="http://schemas.openxmlformats.org/officeDocument/2006/relationships/slide" Target="/ppt/slides/slide2.xml" Id="Rc091f36ca35548a3" /><Relationship Type="http://schemas.openxmlformats.org/officeDocument/2006/relationships/slide" Target="/ppt/slides/slide3.xml" Id="R095e61187f454f07" /><Relationship Type="http://schemas.openxmlformats.org/officeDocument/2006/relationships/slide" Target="/ppt/slides/slide4.xml" Id="Rc172989f2cb04d5f" /><Relationship Type="http://schemas.openxmlformats.org/officeDocument/2006/relationships/slide" Target="/ppt/slides/slide5.xml" Id="R710a5a93b20d47d2" /><Relationship Type="http://schemas.openxmlformats.org/officeDocument/2006/relationships/slide" Target="/ppt/slides/slide6.xml" Id="R069f0468fe92478d" /><Relationship Type="http://schemas.openxmlformats.org/officeDocument/2006/relationships/slide" Target="/ppt/slides/slide7.xml" Id="R95ffce8cae43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f169932a04f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dda84d403480f" /><Relationship Type="http://schemas.openxmlformats.org/officeDocument/2006/relationships/theme" Target="/ppt/slideMasters/theme/theme1.xml" Id="R337ecdae2f3c42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6dda84d40348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393e7fc9a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8f4e8e2024f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54d2d731745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c6182ebde40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7718e5b1147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18c7296f4b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569ad1df143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GRAVEPARTNER ALTA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GRAVEPARTNER ALTA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3 196 514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−494 445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Rødsvingelveien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9516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918 503 552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