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03a376858440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e86fa0bd62431c"/>
  </p:sldMasterIdLst>
  <p:sldIdLst>
    <p:sldId xmlns:r="http://schemas.openxmlformats.org/officeDocument/2006/relationships" id="256" r:id="R6031169c06374ff2"/>
    <p:sldId xmlns:r="http://schemas.openxmlformats.org/officeDocument/2006/relationships" id="257" r:id="Rd7cf690cdc2c469f"/>
    <p:sldId xmlns:r="http://schemas.openxmlformats.org/officeDocument/2006/relationships" id="258" r:id="R8af7ca405bad41b0"/>
    <p:sldId xmlns:r="http://schemas.openxmlformats.org/officeDocument/2006/relationships" id="259" r:id="R5bf180927f61459c"/>
    <p:sldId xmlns:r="http://schemas.openxmlformats.org/officeDocument/2006/relationships" id="260" r:id="R1788c42d298c4080"/>
    <p:sldId xmlns:r="http://schemas.openxmlformats.org/officeDocument/2006/relationships" id="261" r:id="Ra50f1f65ec5a4057"/>
    <p:sldId xmlns:r="http://schemas.openxmlformats.org/officeDocument/2006/relationships" id="262" r:id="R805b932501e442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86fa0bd62431c" /><Relationship Type="http://schemas.openxmlformats.org/officeDocument/2006/relationships/slide" Target="/ppt/slides/slide1.xml" Id="R6031169c06374ff2" /><Relationship Type="http://schemas.openxmlformats.org/officeDocument/2006/relationships/slide" Target="/ppt/slides/slide2.xml" Id="Rd7cf690cdc2c469f" /><Relationship Type="http://schemas.openxmlformats.org/officeDocument/2006/relationships/slide" Target="/ppt/slides/slide3.xml" Id="R8af7ca405bad41b0" /><Relationship Type="http://schemas.openxmlformats.org/officeDocument/2006/relationships/slide" Target="/ppt/slides/slide4.xml" Id="R5bf180927f61459c" /><Relationship Type="http://schemas.openxmlformats.org/officeDocument/2006/relationships/slide" Target="/ppt/slides/slide5.xml" Id="R1788c42d298c4080" /><Relationship Type="http://schemas.openxmlformats.org/officeDocument/2006/relationships/slide" Target="/ppt/slides/slide6.xml" Id="Ra50f1f65ec5a4057" /><Relationship Type="http://schemas.openxmlformats.org/officeDocument/2006/relationships/slide" Target="/ppt/slides/slide7.xml" Id="R805b932501e442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b4bbf9f744f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869f00317412b" /><Relationship Type="http://schemas.openxmlformats.org/officeDocument/2006/relationships/theme" Target="/ppt/slideMasters/theme/theme1.xml" Id="Rfcd4534dda8049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869f0031741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6702ba9ea4f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d3455cca043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0f8d6eab947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559fbb65545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00c35d7fa4f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37ad0827147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8f7893f2746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TROVE 12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TROVE 12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2 962 519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2 226 091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2 256 148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16 611 366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ENTRAS BOLIG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918 544 607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