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fd67fc502240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59aee7cd1d4da8"/>
  </p:sldMasterIdLst>
  <p:sldIdLst>
    <p:sldId xmlns:r="http://schemas.openxmlformats.org/officeDocument/2006/relationships" id="256" r:id="Ra671a977c1a7428c"/>
    <p:sldId xmlns:r="http://schemas.openxmlformats.org/officeDocument/2006/relationships" id="257" r:id="R8b254fc3f1894ef4"/>
    <p:sldId xmlns:r="http://schemas.openxmlformats.org/officeDocument/2006/relationships" id="258" r:id="Rff5ebb8aad544763"/>
    <p:sldId xmlns:r="http://schemas.openxmlformats.org/officeDocument/2006/relationships" id="259" r:id="R136ce93c699e4799"/>
    <p:sldId xmlns:r="http://schemas.openxmlformats.org/officeDocument/2006/relationships" id="260" r:id="R4709216ed54341a3"/>
    <p:sldId xmlns:r="http://schemas.openxmlformats.org/officeDocument/2006/relationships" id="261" r:id="Rf597c47fd8964c2c"/>
    <p:sldId xmlns:r="http://schemas.openxmlformats.org/officeDocument/2006/relationships" id="262" r:id="Rfafc0823c43f44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59aee7cd1d4da8" /><Relationship Type="http://schemas.openxmlformats.org/officeDocument/2006/relationships/slide" Target="/ppt/slides/slide1.xml" Id="Ra671a977c1a7428c" /><Relationship Type="http://schemas.openxmlformats.org/officeDocument/2006/relationships/slide" Target="/ppt/slides/slide2.xml" Id="R8b254fc3f1894ef4" /><Relationship Type="http://schemas.openxmlformats.org/officeDocument/2006/relationships/slide" Target="/ppt/slides/slide3.xml" Id="Rff5ebb8aad544763" /><Relationship Type="http://schemas.openxmlformats.org/officeDocument/2006/relationships/slide" Target="/ppt/slides/slide4.xml" Id="R136ce93c699e4799" /><Relationship Type="http://schemas.openxmlformats.org/officeDocument/2006/relationships/slide" Target="/ppt/slides/slide5.xml" Id="R4709216ed54341a3" /><Relationship Type="http://schemas.openxmlformats.org/officeDocument/2006/relationships/slide" Target="/ppt/slides/slide6.xml" Id="Rf597c47fd8964c2c" /><Relationship Type="http://schemas.openxmlformats.org/officeDocument/2006/relationships/slide" Target="/ppt/slides/slide7.xml" Id="Rfafc0823c43f44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ae6e97a0d844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baeb39c8d4e17" /><Relationship Type="http://schemas.openxmlformats.org/officeDocument/2006/relationships/theme" Target="/ppt/slideMasters/theme/theme1.xml" Id="R0e4cab94d96546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ebaeb39c8d4e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829a3dada40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bc94cb21948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c39d418a648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b151164af4a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1ca8252ba42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fe49e404144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8793c340f42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PROPERTY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PROPERTY CONSULT AS ble etablert [år] og holder til i Loddefjord.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−287 634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−150 427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194 483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FRANK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Brakestien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5172 Loddefjord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918 689 656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CONSULT AS</a:t>
            </a:r>
          </a:p>
        </p:txBody>
      </p:sp>
    </p:spTree>
  </p:cSld>
  <p:clrMapOvr>
    <a:masterClrMapping xmlns:a="http://schemas.openxmlformats.org/drawingml/2006/main"/>
  </p:clrMapOvr>
</p:sld>
</file>