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3f21586e464e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cc0874631c482a"/>
  </p:sldMasterIdLst>
  <p:sldIdLst>
    <p:sldId xmlns:r="http://schemas.openxmlformats.org/officeDocument/2006/relationships" id="256" r:id="R44246866f22f40d8"/>
    <p:sldId xmlns:r="http://schemas.openxmlformats.org/officeDocument/2006/relationships" id="257" r:id="R4fd88c73ad8640ee"/>
    <p:sldId xmlns:r="http://schemas.openxmlformats.org/officeDocument/2006/relationships" id="258" r:id="R13ef62faf56b4f5f"/>
    <p:sldId xmlns:r="http://schemas.openxmlformats.org/officeDocument/2006/relationships" id="259" r:id="Re12b9b49fed5483e"/>
    <p:sldId xmlns:r="http://schemas.openxmlformats.org/officeDocument/2006/relationships" id="260" r:id="R31188e0d26d64a48"/>
    <p:sldId xmlns:r="http://schemas.openxmlformats.org/officeDocument/2006/relationships" id="261" r:id="Re5a7b1102a90436f"/>
    <p:sldId xmlns:r="http://schemas.openxmlformats.org/officeDocument/2006/relationships" id="262" r:id="Rfeb7acb5ba7f42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c0874631c482a" /><Relationship Type="http://schemas.openxmlformats.org/officeDocument/2006/relationships/slide" Target="/ppt/slides/slide1.xml" Id="R44246866f22f40d8" /><Relationship Type="http://schemas.openxmlformats.org/officeDocument/2006/relationships/slide" Target="/ppt/slides/slide2.xml" Id="R4fd88c73ad8640ee" /><Relationship Type="http://schemas.openxmlformats.org/officeDocument/2006/relationships/slide" Target="/ppt/slides/slide3.xml" Id="R13ef62faf56b4f5f" /><Relationship Type="http://schemas.openxmlformats.org/officeDocument/2006/relationships/slide" Target="/ppt/slides/slide4.xml" Id="Re12b9b49fed5483e" /><Relationship Type="http://schemas.openxmlformats.org/officeDocument/2006/relationships/slide" Target="/ppt/slides/slide5.xml" Id="R31188e0d26d64a48" /><Relationship Type="http://schemas.openxmlformats.org/officeDocument/2006/relationships/slide" Target="/ppt/slides/slide6.xml" Id="Re5a7b1102a90436f" /><Relationship Type="http://schemas.openxmlformats.org/officeDocument/2006/relationships/slide" Target="/ppt/slides/slide7.xml" Id="Rfeb7acb5ba7f42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0fd6393cc44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91f0eea2f4f5b" /><Relationship Type="http://schemas.openxmlformats.org/officeDocument/2006/relationships/theme" Target="/ppt/slideMasters/theme/theme1.xml" Id="R90839531271f47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391f0eea2f4f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4cf41e4c046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4dcf3a6bb4a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6073560ce4c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30a431b2a4c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fa530c9e044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adf147ea641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0d6359ace4a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HOBØL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HOBØL ANLEGG AS ble etablert [år] og holder til i Hobøl.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4 854 915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6 382 090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7 146 282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 JO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Sånervei 228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1827 Hobøl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918 706 321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