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ddce3ba62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67f6435d74abb"/>
  </p:sldMasterIdLst>
  <p:sldIdLst>
    <p:sldId xmlns:r="http://schemas.openxmlformats.org/officeDocument/2006/relationships" id="256" r:id="R9e3ad735d4d74d6d"/>
    <p:sldId xmlns:r="http://schemas.openxmlformats.org/officeDocument/2006/relationships" id="257" r:id="Rf53837a188e84992"/>
    <p:sldId xmlns:r="http://schemas.openxmlformats.org/officeDocument/2006/relationships" id="258" r:id="R6b4c10121aab41c6"/>
    <p:sldId xmlns:r="http://schemas.openxmlformats.org/officeDocument/2006/relationships" id="259" r:id="R54f0991e74224b22"/>
    <p:sldId xmlns:r="http://schemas.openxmlformats.org/officeDocument/2006/relationships" id="260" r:id="R7b6d77c815a44040"/>
    <p:sldId xmlns:r="http://schemas.openxmlformats.org/officeDocument/2006/relationships" id="261" r:id="R7791238478fe4ed7"/>
    <p:sldId xmlns:r="http://schemas.openxmlformats.org/officeDocument/2006/relationships" id="262" r:id="R78eb86c8ecb44d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67f6435d74abb" /><Relationship Type="http://schemas.openxmlformats.org/officeDocument/2006/relationships/slide" Target="/ppt/slides/slide1.xml" Id="R9e3ad735d4d74d6d" /><Relationship Type="http://schemas.openxmlformats.org/officeDocument/2006/relationships/slide" Target="/ppt/slides/slide2.xml" Id="Rf53837a188e84992" /><Relationship Type="http://schemas.openxmlformats.org/officeDocument/2006/relationships/slide" Target="/ppt/slides/slide3.xml" Id="R6b4c10121aab41c6" /><Relationship Type="http://schemas.openxmlformats.org/officeDocument/2006/relationships/slide" Target="/ppt/slides/slide4.xml" Id="R54f0991e74224b22" /><Relationship Type="http://schemas.openxmlformats.org/officeDocument/2006/relationships/slide" Target="/ppt/slides/slide5.xml" Id="R7b6d77c815a44040" /><Relationship Type="http://schemas.openxmlformats.org/officeDocument/2006/relationships/slide" Target="/ppt/slides/slide6.xml" Id="R7791238478fe4ed7" /><Relationship Type="http://schemas.openxmlformats.org/officeDocument/2006/relationships/slide" Target="/ppt/slides/slide7.xml" Id="R78eb86c8ecb44d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d9d7e86d2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1695d8baa47eb" /><Relationship Type="http://schemas.openxmlformats.org/officeDocument/2006/relationships/theme" Target="/ppt/slideMasters/theme/theme1.xml" Id="Rffacf014252b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1695d8baa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e86e846d845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810bc0bf5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4824a9844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6f07edee0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79d7f70eb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7d13413f044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e5791923b43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