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7a255df104e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93f2ae1ce641b9"/>
  </p:sldMasterIdLst>
  <p:sldIdLst>
    <p:sldId xmlns:r="http://schemas.openxmlformats.org/officeDocument/2006/relationships" id="256" r:id="R7c71537f879b48dc"/>
    <p:sldId xmlns:r="http://schemas.openxmlformats.org/officeDocument/2006/relationships" id="257" r:id="R96eb4eaeca3b49e5"/>
    <p:sldId xmlns:r="http://schemas.openxmlformats.org/officeDocument/2006/relationships" id="258" r:id="R8ce169fc38f4499b"/>
    <p:sldId xmlns:r="http://schemas.openxmlformats.org/officeDocument/2006/relationships" id="259" r:id="Rb67d8b3ab03f400c"/>
    <p:sldId xmlns:r="http://schemas.openxmlformats.org/officeDocument/2006/relationships" id="260" r:id="Rf1ef9d985560458d"/>
    <p:sldId xmlns:r="http://schemas.openxmlformats.org/officeDocument/2006/relationships" id="261" r:id="R2aac567d67464e64"/>
    <p:sldId xmlns:r="http://schemas.openxmlformats.org/officeDocument/2006/relationships" id="262" r:id="R9a5bcda270e544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3f2ae1ce641b9" /><Relationship Type="http://schemas.openxmlformats.org/officeDocument/2006/relationships/slide" Target="/ppt/slides/slide1.xml" Id="R7c71537f879b48dc" /><Relationship Type="http://schemas.openxmlformats.org/officeDocument/2006/relationships/slide" Target="/ppt/slides/slide2.xml" Id="R96eb4eaeca3b49e5" /><Relationship Type="http://schemas.openxmlformats.org/officeDocument/2006/relationships/slide" Target="/ppt/slides/slide3.xml" Id="R8ce169fc38f4499b" /><Relationship Type="http://schemas.openxmlformats.org/officeDocument/2006/relationships/slide" Target="/ppt/slides/slide4.xml" Id="Rb67d8b3ab03f400c" /><Relationship Type="http://schemas.openxmlformats.org/officeDocument/2006/relationships/slide" Target="/ppt/slides/slide5.xml" Id="Rf1ef9d985560458d" /><Relationship Type="http://schemas.openxmlformats.org/officeDocument/2006/relationships/slide" Target="/ppt/slides/slide6.xml" Id="R2aac567d67464e64" /><Relationship Type="http://schemas.openxmlformats.org/officeDocument/2006/relationships/slide" Target="/ppt/slides/slide7.xml" Id="R9a5bcda270e544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6d874338b43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b2d5461544f4f" /><Relationship Type="http://schemas.openxmlformats.org/officeDocument/2006/relationships/theme" Target="/ppt/slideMasters/theme/theme1.xml" Id="Rd0a1d194bcbd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b2d5461544f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6899b2bff40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0090fde044c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91e0b5ca04e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c4c11c5dc40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e7082209740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71c08d0e74e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53401023d4a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KEWS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KEWS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1 669 701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SUNDSETH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918 954 813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