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6608dc5b9e46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e73b67082d4060"/>
  </p:sldMasterIdLst>
  <p:sldIdLst>
    <p:sldId xmlns:r="http://schemas.openxmlformats.org/officeDocument/2006/relationships" id="256" r:id="R3b56cff79cae4452"/>
    <p:sldId xmlns:r="http://schemas.openxmlformats.org/officeDocument/2006/relationships" id="257" r:id="Rf1d4850ef5bb4236"/>
    <p:sldId xmlns:r="http://schemas.openxmlformats.org/officeDocument/2006/relationships" id="258" r:id="Rf89f3b8669b64b9c"/>
    <p:sldId xmlns:r="http://schemas.openxmlformats.org/officeDocument/2006/relationships" id="259" r:id="Rf4a25ebb8014469a"/>
    <p:sldId xmlns:r="http://schemas.openxmlformats.org/officeDocument/2006/relationships" id="260" r:id="Rf83b4f14570b4821"/>
    <p:sldId xmlns:r="http://schemas.openxmlformats.org/officeDocument/2006/relationships" id="261" r:id="R884ba71178be4e0c"/>
    <p:sldId xmlns:r="http://schemas.openxmlformats.org/officeDocument/2006/relationships" id="262" r:id="R4ec4428dd8f04f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e73b67082d4060" /><Relationship Type="http://schemas.openxmlformats.org/officeDocument/2006/relationships/slide" Target="/ppt/slides/slide1.xml" Id="R3b56cff79cae4452" /><Relationship Type="http://schemas.openxmlformats.org/officeDocument/2006/relationships/slide" Target="/ppt/slides/slide2.xml" Id="Rf1d4850ef5bb4236" /><Relationship Type="http://schemas.openxmlformats.org/officeDocument/2006/relationships/slide" Target="/ppt/slides/slide3.xml" Id="Rf89f3b8669b64b9c" /><Relationship Type="http://schemas.openxmlformats.org/officeDocument/2006/relationships/slide" Target="/ppt/slides/slide4.xml" Id="Rf4a25ebb8014469a" /><Relationship Type="http://schemas.openxmlformats.org/officeDocument/2006/relationships/slide" Target="/ppt/slides/slide5.xml" Id="Rf83b4f14570b4821" /><Relationship Type="http://schemas.openxmlformats.org/officeDocument/2006/relationships/slide" Target="/ppt/slides/slide6.xml" Id="R884ba71178be4e0c" /><Relationship Type="http://schemas.openxmlformats.org/officeDocument/2006/relationships/slide" Target="/ppt/slides/slide7.xml" Id="R4ec4428dd8f04f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c211a478eb4b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e346a2c8c49cc" /><Relationship Type="http://schemas.openxmlformats.org/officeDocument/2006/relationships/theme" Target="/ppt/slideMasters/theme/theme1.xml" Id="R2e549d31795a41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0e346a2c8c49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9f17f426046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e011fff2544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c7f1f4ae448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73646ddb94e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497f7d5d642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be5a816424b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c16eb1aa843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A3PRO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A3PRO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A3PRO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A3PRO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A3PRO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A3PRO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324 970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A3PRO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MARC ANDRÉ STEINER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A3PRO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Julsundvegen 113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6410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918 989 331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A3PRO AS</a:t>
            </a:r>
          </a:p>
        </p:txBody>
      </p:sp>
    </p:spTree>
  </p:cSld>
  <p:clrMapOvr>
    <a:masterClrMapping xmlns:a="http://schemas.openxmlformats.org/drawingml/2006/main"/>
  </p:clrMapOvr>
</p:sld>
</file>