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43a350f73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49ffad4344afe"/>
  </p:sldMasterIdLst>
  <p:sldIdLst>
    <p:sldId xmlns:r="http://schemas.openxmlformats.org/officeDocument/2006/relationships" id="256" r:id="R1e15ea5c48a34b06"/>
    <p:sldId xmlns:r="http://schemas.openxmlformats.org/officeDocument/2006/relationships" id="257" r:id="R421b446dfac642ac"/>
    <p:sldId xmlns:r="http://schemas.openxmlformats.org/officeDocument/2006/relationships" id="258" r:id="R4a2eaa9fb6c54d7f"/>
    <p:sldId xmlns:r="http://schemas.openxmlformats.org/officeDocument/2006/relationships" id="259" r:id="R03c7a804adab4239"/>
    <p:sldId xmlns:r="http://schemas.openxmlformats.org/officeDocument/2006/relationships" id="260" r:id="Rbc49f4ceb9524f99"/>
    <p:sldId xmlns:r="http://schemas.openxmlformats.org/officeDocument/2006/relationships" id="261" r:id="R9ab7091d43e240ff"/>
    <p:sldId xmlns:r="http://schemas.openxmlformats.org/officeDocument/2006/relationships" id="262" r:id="Rc0e142937997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49ffad4344afe" /><Relationship Type="http://schemas.openxmlformats.org/officeDocument/2006/relationships/slide" Target="/ppt/slides/slide1.xml" Id="R1e15ea5c48a34b06" /><Relationship Type="http://schemas.openxmlformats.org/officeDocument/2006/relationships/slide" Target="/ppt/slides/slide2.xml" Id="R421b446dfac642ac" /><Relationship Type="http://schemas.openxmlformats.org/officeDocument/2006/relationships/slide" Target="/ppt/slides/slide3.xml" Id="R4a2eaa9fb6c54d7f" /><Relationship Type="http://schemas.openxmlformats.org/officeDocument/2006/relationships/slide" Target="/ppt/slides/slide4.xml" Id="R03c7a804adab4239" /><Relationship Type="http://schemas.openxmlformats.org/officeDocument/2006/relationships/slide" Target="/ppt/slides/slide5.xml" Id="Rbc49f4ceb9524f99" /><Relationship Type="http://schemas.openxmlformats.org/officeDocument/2006/relationships/slide" Target="/ppt/slides/slide6.xml" Id="R9ab7091d43e240ff" /><Relationship Type="http://schemas.openxmlformats.org/officeDocument/2006/relationships/slide" Target="/ppt/slides/slide7.xml" Id="Rc0e142937997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0e61dc1f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8b6fa49e4f25" /><Relationship Type="http://schemas.openxmlformats.org/officeDocument/2006/relationships/theme" Target="/ppt/slideMasters/theme/theme1.xml" Id="R7e0ba90f3161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18b6fa49e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7d809cc7a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600f393f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76c63b866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a2f5bc971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377ac709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6d0809fc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0491aff2f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