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e0bc4dbae348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55206c8b0be4b01"/>
  </p:sldMasterIdLst>
  <p:sldIdLst>
    <p:sldId xmlns:r="http://schemas.openxmlformats.org/officeDocument/2006/relationships" id="256" r:id="R1f8afc25de294314"/>
    <p:sldId xmlns:r="http://schemas.openxmlformats.org/officeDocument/2006/relationships" id="257" r:id="Rea6141eeb359407a"/>
    <p:sldId xmlns:r="http://schemas.openxmlformats.org/officeDocument/2006/relationships" id="258" r:id="Rd474ad5cda6245cc"/>
    <p:sldId xmlns:r="http://schemas.openxmlformats.org/officeDocument/2006/relationships" id="259" r:id="R88571f3c1d8545b3"/>
    <p:sldId xmlns:r="http://schemas.openxmlformats.org/officeDocument/2006/relationships" id="260" r:id="R7b0ccdef63b543b4"/>
    <p:sldId xmlns:r="http://schemas.openxmlformats.org/officeDocument/2006/relationships" id="261" r:id="Rb4fe86e3819b414b"/>
    <p:sldId xmlns:r="http://schemas.openxmlformats.org/officeDocument/2006/relationships" id="262" r:id="R5eb04d7688834a7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55206c8b0be4b01" /><Relationship Type="http://schemas.openxmlformats.org/officeDocument/2006/relationships/slide" Target="/ppt/slides/slide1.xml" Id="R1f8afc25de294314" /><Relationship Type="http://schemas.openxmlformats.org/officeDocument/2006/relationships/slide" Target="/ppt/slides/slide2.xml" Id="Rea6141eeb359407a" /><Relationship Type="http://schemas.openxmlformats.org/officeDocument/2006/relationships/slide" Target="/ppt/slides/slide3.xml" Id="Rd474ad5cda6245cc" /><Relationship Type="http://schemas.openxmlformats.org/officeDocument/2006/relationships/slide" Target="/ppt/slides/slide4.xml" Id="R88571f3c1d8545b3" /><Relationship Type="http://schemas.openxmlformats.org/officeDocument/2006/relationships/slide" Target="/ppt/slides/slide5.xml" Id="R7b0ccdef63b543b4" /><Relationship Type="http://schemas.openxmlformats.org/officeDocument/2006/relationships/slide" Target="/ppt/slides/slide6.xml" Id="Rb4fe86e3819b414b" /><Relationship Type="http://schemas.openxmlformats.org/officeDocument/2006/relationships/slide" Target="/ppt/slides/slide7.xml" Id="R5eb04d7688834a7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da5ffc5a9604df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f3ef772664112" /><Relationship Type="http://schemas.openxmlformats.org/officeDocument/2006/relationships/theme" Target="/ppt/slideMasters/theme/theme1.xml" Id="Ra13a89a776e349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5cf3ef7726641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eff020139c4a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ba91a3e2540b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43eb7d3e9f45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e8d07b986c46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43ccb1443248a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f9b4cb2fe4d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4391c7754041d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ONYX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ONYX INVEST AS ble etablert [år] og holder til i Stjørdal.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−12 690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−2 654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16 871 754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16 871 754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SKAMMELSRUD JANET BALSTAD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Wessels veg 82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7502 Stjørdal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janet@onyxeiendom.no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919 035 129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ONYX INVEST AS</a:t>
            </a:r>
          </a:p>
        </p:txBody>
      </p:sp>
    </p:spTree>
  </p:cSld>
  <p:clrMapOvr>
    <a:masterClrMapping xmlns:a="http://schemas.openxmlformats.org/drawingml/2006/main"/>
  </p:clrMapOvr>
</p:sld>
</file>