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69dacc171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00f2b61f40496f"/>
  </p:sldMasterIdLst>
  <p:sldIdLst>
    <p:sldId xmlns:r="http://schemas.openxmlformats.org/officeDocument/2006/relationships" id="256" r:id="Rafa3fea69efb4a35"/>
    <p:sldId xmlns:r="http://schemas.openxmlformats.org/officeDocument/2006/relationships" id="257" r:id="R73d91fcd49a243b0"/>
    <p:sldId xmlns:r="http://schemas.openxmlformats.org/officeDocument/2006/relationships" id="258" r:id="R88c654279baf4de7"/>
    <p:sldId xmlns:r="http://schemas.openxmlformats.org/officeDocument/2006/relationships" id="259" r:id="R6bc6fa7b2f374542"/>
    <p:sldId xmlns:r="http://schemas.openxmlformats.org/officeDocument/2006/relationships" id="260" r:id="Rb9d12a1261d94ba8"/>
    <p:sldId xmlns:r="http://schemas.openxmlformats.org/officeDocument/2006/relationships" id="261" r:id="R5a4636d158a143e2"/>
    <p:sldId xmlns:r="http://schemas.openxmlformats.org/officeDocument/2006/relationships" id="262" r:id="R15418e348ef8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0f2b61f40496f" /><Relationship Type="http://schemas.openxmlformats.org/officeDocument/2006/relationships/slide" Target="/ppt/slides/slide1.xml" Id="Rafa3fea69efb4a35" /><Relationship Type="http://schemas.openxmlformats.org/officeDocument/2006/relationships/slide" Target="/ppt/slides/slide2.xml" Id="R73d91fcd49a243b0" /><Relationship Type="http://schemas.openxmlformats.org/officeDocument/2006/relationships/slide" Target="/ppt/slides/slide3.xml" Id="R88c654279baf4de7" /><Relationship Type="http://schemas.openxmlformats.org/officeDocument/2006/relationships/slide" Target="/ppt/slides/slide4.xml" Id="R6bc6fa7b2f374542" /><Relationship Type="http://schemas.openxmlformats.org/officeDocument/2006/relationships/slide" Target="/ppt/slides/slide5.xml" Id="Rb9d12a1261d94ba8" /><Relationship Type="http://schemas.openxmlformats.org/officeDocument/2006/relationships/slide" Target="/ppt/slides/slide6.xml" Id="R5a4636d158a143e2" /><Relationship Type="http://schemas.openxmlformats.org/officeDocument/2006/relationships/slide" Target="/ppt/slides/slide7.xml" Id="R15418e348ef8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404cd5d8f4d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77456fa4045fc" /><Relationship Type="http://schemas.openxmlformats.org/officeDocument/2006/relationships/theme" Target="/ppt/slideMasters/theme/theme1.xml" Id="R3f6a43d70f33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277456fa4045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0a9e2537e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c3d225a9847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51ec67e01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faf5ca403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bff272d714f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5f228861947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7b3a7aea7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GULLFJELLET BEMANNING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GULLFJELLET BEMANNING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−659 957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B7PEOPLE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RUBEN ANDREAS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