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3cea61c0e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6f988399d4c79"/>
  </p:sldMasterIdLst>
  <p:sldIdLst>
    <p:sldId xmlns:r="http://schemas.openxmlformats.org/officeDocument/2006/relationships" id="256" r:id="Rd8be3e04d5354ab5"/>
    <p:sldId xmlns:r="http://schemas.openxmlformats.org/officeDocument/2006/relationships" id="257" r:id="R102712531afd4b74"/>
    <p:sldId xmlns:r="http://schemas.openxmlformats.org/officeDocument/2006/relationships" id="258" r:id="R20436e4bad9345e3"/>
    <p:sldId xmlns:r="http://schemas.openxmlformats.org/officeDocument/2006/relationships" id="259" r:id="Rd4296ecd5ab14cda"/>
    <p:sldId xmlns:r="http://schemas.openxmlformats.org/officeDocument/2006/relationships" id="260" r:id="R9f40758437ee4351"/>
    <p:sldId xmlns:r="http://schemas.openxmlformats.org/officeDocument/2006/relationships" id="261" r:id="R1c5e614c1d9e4fbd"/>
    <p:sldId xmlns:r="http://schemas.openxmlformats.org/officeDocument/2006/relationships" id="262" r:id="R1461d44b8d18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6f988399d4c79" /><Relationship Type="http://schemas.openxmlformats.org/officeDocument/2006/relationships/slide" Target="/ppt/slides/slide1.xml" Id="Rd8be3e04d5354ab5" /><Relationship Type="http://schemas.openxmlformats.org/officeDocument/2006/relationships/slide" Target="/ppt/slides/slide2.xml" Id="R102712531afd4b74" /><Relationship Type="http://schemas.openxmlformats.org/officeDocument/2006/relationships/slide" Target="/ppt/slides/slide3.xml" Id="R20436e4bad9345e3" /><Relationship Type="http://schemas.openxmlformats.org/officeDocument/2006/relationships/slide" Target="/ppt/slides/slide4.xml" Id="Rd4296ecd5ab14cda" /><Relationship Type="http://schemas.openxmlformats.org/officeDocument/2006/relationships/slide" Target="/ppt/slides/slide5.xml" Id="R9f40758437ee4351" /><Relationship Type="http://schemas.openxmlformats.org/officeDocument/2006/relationships/slide" Target="/ppt/slides/slide6.xml" Id="R1c5e614c1d9e4fbd" /><Relationship Type="http://schemas.openxmlformats.org/officeDocument/2006/relationships/slide" Target="/ppt/slides/slide7.xml" Id="R1461d44b8d18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1c94c985449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571a4de7c44e7" /><Relationship Type="http://schemas.openxmlformats.org/officeDocument/2006/relationships/theme" Target="/ppt/slideMasters/theme/theme1.xml" Id="R1923b2adeebc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571a4de7c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93e5b8e9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fd288622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7bede25240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fac6bcef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fa2ebc4d9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0e97ce45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c16564a2a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MINKEN HOLDING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7 015 965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KJØSTRE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Trond Kjøstre, Gjerivegen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MINKEN HOLDING AS</a:t>
            </a:r>
          </a:p>
        </p:txBody>
      </p:sp>
    </p:spTree>
  </p:cSld>
  <p:clrMapOvr>
    <a:masterClrMapping xmlns:a="http://schemas.openxmlformats.org/drawingml/2006/main"/>
  </p:clrMapOvr>
</p:sld>
</file>