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f29029182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e610b4f964fca"/>
  </p:sldMasterIdLst>
  <p:sldIdLst>
    <p:sldId xmlns:r="http://schemas.openxmlformats.org/officeDocument/2006/relationships" id="256" r:id="Rb149a9906f7e4cde"/>
    <p:sldId xmlns:r="http://schemas.openxmlformats.org/officeDocument/2006/relationships" id="257" r:id="Recf53b2b146244ff"/>
    <p:sldId xmlns:r="http://schemas.openxmlformats.org/officeDocument/2006/relationships" id="258" r:id="Rf71c8e20bf494a98"/>
    <p:sldId xmlns:r="http://schemas.openxmlformats.org/officeDocument/2006/relationships" id="259" r:id="R7fe64a7404d344cc"/>
    <p:sldId xmlns:r="http://schemas.openxmlformats.org/officeDocument/2006/relationships" id="260" r:id="Rd6bbc045151549c5"/>
    <p:sldId xmlns:r="http://schemas.openxmlformats.org/officeDocument/2006/relationships" id="261" r:id="R117336b9bab84a84"/>
    <p:sldId xmlns:r="http://schemas.openxmlformats.org/officeDocument/2006/relationships" id="262" r:id="R7a5106768492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e610b4f964fca" /><Relationship Type="http://schemas.openxmlformats.org/officeDocument/2006/relationships/slide" Target="/ppt/slides/slide1.xml" Id="Rb149a9906f7e4cde" /><Relationship Type="http://schemas.openxmlformats.org/officeDocument/2006/relationships/slide" Target="/ppt/slides/slide2.xml" Id="Recf53b2b146244ff" /><Relationship Type="http://schemas.openxmlformats.org/officeDocument/2006/relationships/slide" Target="/ppt/slides/slide3.xml" Id="Rf71c8e20bf494a98" /><Relationship Type="http://schemas.openxmlformats.org/officeDocument/2006/relationships/slide" Target="/ppt/slides/slide4.xml" Id="R7fe64a7404d344cc" /><Relationship Type="http://schemas.openxmlformats.org/officeDocument/2006/relationships/slide" Target="/ppt/slides/slide5.xml" Id="Rd6bbc045151549c5" /><Relationship Type="http://schemas.openxmlformats.org/officeDocument/2006/relationships/slide" Target="/ppt/slides/slide6.xml" Id="R117336b9bab84a84" /><Relationship Type="http://schemas.openxmlformats.org/officeDocument/2006/relationships/slide" Target="/ppt/slides/slide7.xml" Id="R7a5106768492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c3b6401e3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1e34cd8fd4e1e" /><Relationship Type="http://schemas.openxmlformats.org/officeDocument/2006/relationships/theme" Target="/ppt/slideMasters/theme/theme1.xml" Id="R11416056db034f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41e34cd8fd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2ce6c88d3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656a3d8fd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511cff048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9881a3c38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b529d68114a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dc241e99b4b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a449e7c0d47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TRINTIN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THRINE 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Thrine Hoel, Glostrupveien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