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3baad4f36043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0274f7df5348ab"/>
  </p:sldMasterIdLst>
  <p:sldIdLst>
    <p:sldId xmlns:r="http://schemas.openxmlformats.org/officeDocument/2006/relationships" id="256" r:id="R898833815c0b4135"/>
    <p:sldId xmlns:r="http://schemas.openxmlformats.org/officeDocument/2006/relationships" id="257" r:id="Rd752aa3899ef4c78"/>
    <p:sldId xmlns:r="http://schemas.openxmlformats.org/officeDocument/2006/relationships" id="258" r:id="R412ac4d373604865"/>
    <p:sldId xmlns:r="http://schemas.openxmlformats.org/officeDocument/2006/relationships" id="259" r:id="Rb486aca1c1bb40a3"/>
    <p:sldId xmlns:r="http://schemas.openxmlformats.org/officeDocument/2006/relationships" id="260" r:id="R3a460d0dee6848a6"/>
    <p:sldId xmlns:r="http://schemas.openxmlformats.org/officeDocument/2006/relationships" id="261" r:id="R23788a99d3084ee8"/>
    <p:sldId xmlns:r="http://schemas.openxmlformats.org/officeDocument/2006/relationships" id="262" r:id="R971a97012b6245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0274f7df5348ab" /><Relationship Type="http://schemas.openxmlformats.org/officeDocument/2006/relationships/slide" Target="/ppt/slides/slide1.xml" Id="R898833815c0b4135" /><Relationship Type="http://schemas.openxmlformats.org/officeDocument/2006/relationships/slide" Target="/ppt/slides/slide2.xml" Id="Rd752aa3899ef4c78" /><Relationship Type="http://schemas.openxmlformats.org/officeDocument/2006/relationships/slide" Target="/ppt/slides/slide3.xml" Id="R412ac4d373604865" /><Relationship Type="http://schemas.openxmlformats.org/officeDocument/2006/relationships/slide" Target="/ppt/slides/slide4.xml" Id="Rb486aca1c1bb40a3" /><Relationship Type="http://schemas.openxmlformats.org/officeDocument/2006/relationships/slide" Target="/ppt/slides/slide5.xml" Id="R3a460d0dee6848a6" /><Relationship Type="http://schemas.openxmlformats.org/officeDocument/2006/relationships/slide" Target="/ppt/slides/slide6.xml" Id="R23788a99d3084ee8" /><Relationship Type="http://schemas.openxmlformats.org/officeDocument/2006/relationships/slide" Target="/ppt/slides/slide7.xml" Id="R971a97012b6245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7122601e5e45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c9d71c8d14e1a" /><Relationship Type="http://schemas.openxmlformats.org/officeDocument/2006/relationships/theme" Target="/ppt/slideMasters/theme/theme1.xml" Id="R934792beb0d947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0c9d71c8d14e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18c9b21e041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2ecce81ae42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15f20f9b94e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b657865984d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e89e35b0f46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56dc231534d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231f4b12744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RRO AS ble etablert [år] og holder til i Hunndalen.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14 327 748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2 179 554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1 709 536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638 078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5 163 953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TROND  –  51,3 %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MORTEN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STEIEN ØYVIND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BØRRESEN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TROND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GEIR ARNE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2827 Hunndalen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