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b69d91e28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5673df85640b6"/>
  </p:sldMasterIdLst>
  <p:sldIdLst>
    <p:sldId xmlns:r="http://schemas.openxmlformats.org/officeDocument/2006/relationships" id="256" r:id="Rd06d3a1ce2fa4d07"/>
    <p:sldId xmlns:r="http://schemas.openxmlformats.org/officeDocument/2006/relationships" id="257" r:id="Re1c9997e3dd24f9e"/>
    <p:sldId xmlns:r="http://schemas.openxmlformats.org/officeDocument/2006/relationships" id="258" r:id="Rbb15380857314bd9"/>
    <p:sldId xmlns:r="http://schemas.openxmlformats.org/officeDocument/2006/relationships" id="259" r:id="Ra055e0f8ddd84598"/>
    <p:sldId xmlns:r="http://schemas.openxmlformats.org/officeDocument/2006/relationships" id="260" r:id="Rb1e0446f6f7e460a"/>
    <p:sldId xmlns:r="http://schemas.openxmlformats.org/officeDocument/2006/relationships" id="261" r:id="Rceccc16d7e2f4bf8"/>
    <p:sldId xmlns:r="http://schemas.openxmlformats.org/officeDocument/2006/relationships" id="262" r:id="R5dddcacacd85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5673df85640b6" /><Relationship Type="http://schemas.openxmlformats.org/officeDocument/2006/relationships/slide" Target="/ppt/slides/slide1.xml" Id="Rd06d3a1ce2fa4d07" /><Relationship Type="http://schemas.openxmlformats.org/officeDocument/2006/relationships/slide" Target="/ppt/slides/slide2.xml" Id="Re1c9997e3dd24f9e" /><Relationship Type="http://schemas.openxmlformats.org/officeDocument/2006/relationships/slide" Target="/ppt/slides/slide3.xml" Id="Rbb15380857314bd9" /><Relationship Type="http://schemas.openxmlformats.org/officeDocument/2006/relationships/slide" Target="/ppt/slides/slide4.xml" Id="Ra055e0f8ddd84598" /><Relationship Type="http://schemas.openxmlformats.org/officeDocument/2006/relationships/slide" Target="/ppt/slides/slide5.xml" Id="Rb1e0446f6f7e460a" /><Relationship Type="http://schemas.openxmlformats.org/officeDocument/2006/relationships/slide" Target="/ppt/slides/slide6.xml" Id="Rceccc16d7e2f4bf8" /><Relationship Type="http://schemas.openxmlformats.org/officeDocument/2006/relationships/slide" Target="/ppt/slides/slide7.xml" Id="R5dddcacacd85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3eef7c85a4d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24324f21a4b1c" /><Relationship Type="http://schemas.openxmlformats.org/officeDocument/2006/relationships/theme" Target="/ppt/slideMasters/theme/theme1.xml" Id="Rcece615d5cde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a24324f21a4b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788ae5f5a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000eec39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c3f6ea070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81d4a67ea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45a37448f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7c51e449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fc3f6230b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