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e43156251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cf57281d64e14"/>
  </p:sldMasterIdLst>
  <p:sldIdLst>
    <p:sldId xmlns:r="http://schemas.openxmlformats.org/officeDocument/2006/relationships" id="256" r:id="Rdf3872c0db3846bc"/>
    <p:sldId xmlns:r="http://schemas.openxmlformats.org/officeDocument/2006/relationships" id="257" r:id="R04ffbf31b7234b82"/>
    <p:sldId xmlns:r="http://schemas.openxmlformats.org/officeDocument/2006/relationships" id="258" r:id="Rd7c8b73829b240e7"/>
    <p:sldId xmlns:r="http://schemas.openxmlformats.org/officeDocument/2006/relationships" id="259" r:id="Rf1e695324d654e9b"/>
    <p:sldId xmlns:r="http://schemas.openxmlformats.org/officeDocument/2006/relationships" id="260" r:id="R29fe437922844c5f"/>
    <p:sldId xmlns:r="http://schemas.openxmlformats.org/officeDocument/2006/relationships" id="261" r:id="Rca435416143f4b33"/>
    <p:sldId xmlns:r="http://schemas.openxmlformats.org/officeDocument/2006/relationships" id="262" r:id="R097f7e11f6904d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cf57281d64e14" /><Relationship Type="http://schemas.openxmlformats.org/officeDocument/2006/relationships/slide" Target="/ppt/slides/slide1.xml" Id="Rdf3872c0db3846bc" /><Relationship Type="http://schemas.openxmlformats.org/officeDocument/2006/relationships/slide" Target="/ppt/slides/slide2.xml" Id="R04ffbf31b7234b82" /><Relationship Type="http://schemas.openxmlformats.org/officeDocument/2006/relationships/slide" Target="/ppt/slides/slide3.xml" Id="Rd7c8b73829b240e7" /><Relationship Type="http://schemas.openxmlformats.org/officeDocument/2006/relationships/slide" Target="/ppt/slides/slide4.xml" Id="Rf1e695324d654e9b" /><Relationship Type="http://schemas.openxmlformats.org/officeDocument/2006/relationships/slide" Target="/ppt/slides/slide5.xml" Id="R29fe437922844c5f" /><Relationship Type="http://schemas.openxmlformats.org/officeDocument/2006/relationships/slide" Target="/ppt/slides/slide6.xml" Id="Rca435416143f4b33" /><Relationship Type="http://schemas.openxmlformats.org/officeDocument/2006/relationships/slide" Target="/ppt/slides/slide7.xml" Id="R097f7e11f6904d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7a474d510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8062defa5475d" /><Relationship Type="http://schemas.openxmlformats.org/officeDocument/2006/relationships/theme" Target="/ppt/slideMasters/theme/theme1.xml" Id="R3f81d0f6d2ef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8062defa5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2bebb573d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76736f66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375bd8992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3482bec38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36e371b0b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90e4df6744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346dd6d6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