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df2c3f63f744e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9daaa2ffb74564"/>
  </p:sldMasterIdLst>
  <p:sldIdLst>
    <p:sldId xmlns:r="http://schemas.openxmlformats.org/officeDocument/2006/relationships" id="256" r:id="R14347874303a493f"/>
    <p:sldId xmlns:r="http://schemas.openxmlformats.org/officeDocument/2006/relationships" id="257" r:id="R5b59286239ef4484"/>
    <p:sldId xmlns:r="http://schemas.openxmlformats.org/officeDocument/2006/relationships" id="258" r:id="Raa9a13036e624e5f"/>
    <p:sldId xmlns:r="http://schemas.openxmlformats.org/officeDocument/2006/relationships" id="259" r:id="R4c7231a378bd4584"/>
    <p:sldId xmlns:r="http://schemas.openxmlformats.org/officeDocument/2006/relationships" id="260" r:id="R89a97c865f7949a3"/>
    <p:sldId xmlns:r="http://schemas.openxmlformats.org/officeDocument/2006/relationships" id="261" r:id="Re0f4fc93855048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9daaa2ffb74564" /><Relationship Type="http://schemas.openxmlformats.org/officeDocument/2006/relationships/slide" Target="/ppt/slides/slide1.xml" Id="R14347874303a493f" /><Relationship Type="http://schemas.openxmlformats.org/officeDocument/2006/relationships/slide" Target="/ppt/slides/slide2.xml" Id="R5b59286239ef4484" /><Relationship Type="http://schemas.openxmlformats.org/officeDocument/2006/relationships/slide" Target="/ppt/slides/slide3.xml" Id="Raa9a13036e624e5f" /><Relationship Type="http://schemas.openxmlformats.org/officeDocument/2006/relationships/slide" Target="/ppt/slides/slide4.xml" Id="R4c7231a378bd4584" /><Relationship Type="http://schemas.openxmlformats.org/officeDocument/2006/relationships/slide" Target="/ppt/slides/slide5.xml" Id="R89a97c865f7949a3" /><Relationship Type="http://schemas.openxmlformats.org/officeDocument/2006/relationships/slide" Target="/ppt/slides/slide6.xml" Id="Re0f4fc93855048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8a7fcb81a48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edd3dfba94aa0" /><Relationship Type="http://schemas.openxmlformats.org/officeDocument/2006/relationships/theme" Target="/ppt/slideMasters/theme/theme1.xml" Id="Rcc365ccb11c54f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aedd3dfba94a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7eb6d9e9f47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b70478ec945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4cde9798f43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bc829a35348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2b84b49214e5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443538f72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BESLAG OG BALKONGER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BESLAG OG BALKONGER HOLDING AS</a:t>
            </a:r>
          </a:p>
        </p:txBody>
      </p:sp>
    </p:spTree>
  </p:cSld>
  <p:clrMapOvr>
    <a:masterClrMapping xmlns:a="http://schemas.openxmlformats.org/drawingml/2006/main"/>
  </p:clrMapOvr>
</p:sld>
</file>