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52523cfcd145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6698ed67924fa3"/>
  </p:sldMasterIdLst>
  <p:sldIdLst>
    <p:sldId xmlns:r="http://schemas.openxmlformats.org/officeDocument/2006/relationships" id="256" r:id="Rab32e305f97f4a6c"/>
    <p:sldId xmlns:r="http://schemas.openxmlformats.org/officeDocument/2006/relationships" id="257" r:id="Re900b14ba9c34888"/>
    <p:sldId xmlns:r="http://schemas.openxmlformats.org/officeDocument/2006/relationships" id="258" r:id="Rbb271cf47bbc4d8a"/>
    <p:sldId xmlns:r="http://schemas.openxmlformats.org/officeDocument/2006/relationships" id="259" r:id="R070e5506feb14cd8"/>
    <p:sldId xmlns:r="http://schemas.openxmlformats.org/officeDocument/2006/relationships" id="260" r:id="R04701f9d50cf4426"/>
    <p:sldId xmlns:r="http://schemas.openxmlformats.org/officeDocument/2006/relationships" id="261" r:id="Rb049b613e56244a2"/>
    <p:sldId xmlns:r="http://schemas.openxmlformats.org/officeDocument/2006/relationships" id="262" r:id="R56a151b3d09b48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698ed67924fa3" /><Relationship Type="http://schemas.openxmlformats.org/officeDocument/2006/relationships/slide" Target="/ppt/slides/slide1.xml" Id="Rab32e305f97f4a6c" /><Relationship Type="http://schemas.openxmlformats.org/officeDocument/2006/relationships/slide" Target="/ppt/slides/slide2.xml" Id="Re900b14ba9c34888" /><Relationship Type="http://schemas.openxmlformats.org/officeDocument/2006/relationships/slide" Target="/ppt/slides/slide3.xml" Id="Rbb271cf47bbc4d8a" /><Relationship Type="http://schemas.openxmlformats.org/officeDocument/2006/relationships/slide" Target="/ppt/slides/slide4.xml" Id="R070e5506feb14cd8" /><Relationship Type="http://schemas.openxmlformats.org/officeDocument/2006/relationships/slide" Target="/ppt/slides/slide5.xml" Id="R04701f9d50cf4426" /><Relationship Type="http://schemas.openxmlformats.org/officeDocument/2006/relationships/slide" Target="/ppt/slides/slide6.xml" Id="Rb049b613e56244a2" /><Relationship Type="http://schemas.openxmlformats.org/officeDocument/2006/relationships/slide" Target="/ppt/slides/slide7.xml" Id="R56a151b3d09b48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2f7ca1eab040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452492e92402f" /><Relationship Type="http://schemas.openxmlformats.org/officeDocument/2006/relationships/theme" Target="/ppt/slideMasters/theme/theme1.xml" Id="Re8c9321869f244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8452492e9240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a0782b51f4f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72cf0a7b545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e85572baa4d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834a0723d4f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2dc53dce54c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88f808ba940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1303a44bb41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BESLAG OG BALKONGER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4 423 467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FRODE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