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783266cee0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ac0b8b1a4c4cb1"/>
  </p:sldMasterIdLst>
  <p:sldIdLst>
    <p:sldId xmlns:r="http://schemas.openxmlformats.org/officeDocument/2006/relationships" id="256" r:id="Rad1ceab0f1d64f3b"/>
    <p:sldId xmlns:r="http://schemas.openxmlformats.org/officeDocument/2006/relationships" id="257" r:id="Rc96b8b48e1ed49b4"/>
    <p:sldId xmlns:r="http://schemas.openxmlformats.org/officeDocument/2006/relationships" id="258" r:id="R942594371f4b4fe7"/>
    <p:sldId xmlns:r="http://schemas.openxmlformats.org/officeDocument/2006/relationships" id="259" r:id="Re0a01033e03a4483"/>
    <p:sldId xmlns:r="http://schemas.openxmlformats.org/officeDocument/2006/relationships" id="260" r:id="R09c8f0e41ffc45df"/>
    <p:sldId xmlns:r="http://schemas.openxmlformats.org/officeDocument/2006/relationships" id="261" r:id="R0856f0c58ad840d7"/>
    <p:sldId xmlns:r="http://schemas.openxmlformats.org/officeDocument/2006/relationships" id="262" r:id="R36d7d9c49d1443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c0b8b1a4c4cb1" /><Relationship Type="http://schemas.openxmlformats.org/officeDocument/2006/relationships/slide" Target="/ppt/slides/slide1.xml" Id="Rad1ceab0f1d64f3b" /><Relationship Type="http://schemas.openxmlformats.org/officeDocument/2006/relationships/slide" Target="/ppt/slides/slide2.xml" Id="Rc96b8b48e1ed49b4" /><Relationship Type="http://schemas.openxmlformats.org/officeDocument/2006/relationships/slide" Target="/ppt/slides/slide3.xml" Id="R942594371f4b4fe7" /><Relationship Type="http://schemas.openxmlformats.org/officeDocument/2006/relationships/slide" Target="/ppt/slides/slide4.xml" Id="Re0a01033e03a4483" /><Relationship Type="http://schemas.openxmlformats.org/officeDocument/2006/relationships/slide" Target="/ppt/slides/slide5.xml" Id="R09c8f0e41ffc45df" /><Relationship Type="http://schemas.openxmlformats.org/officeDocument/2006/relationships/slide" Target="/ppt/slides/slide6.xml" Id="R0856f0c58ad840d7" /><Relationship Type="http://schemas.openxmlformats.org/officeDocument/2006/relationships/slide" Target="/ppt/slides/slide7.xml" Id="R36d7d9c49d1443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4e5be8b97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2800865214f58" /><Relationship Type="http://schemas.openxmlformats.org/officeDocument/2006/relationships/theme" Target="/ppt/slideMasters/theme/theme1.xml" Id="R2f81541ff83b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a280086521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a20937b97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8d621a582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d8d9b56b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7367cfd2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e520841fb48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295dce414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a08c6f861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