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4c113025874d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45efc9324f428f"/>
  </p:sldMasterIdLst>
  <p:sldIdLst>
    <p:sldId xmlns:r="http://schemas.openxmlformats.org/officeDocument/2006/relationships" id="256" r:id="R4a7bca02a43d446c"/>
    <p:sldId xmlns:r="http://schemas.openxmlformats.org/officeDocument/2006/relationships" id="257" r:id="Rce980e05b82f4da5"/>
    <p:sldId xmlns:r="http://schemas.openxmlformats.org/officeDocument/2006/relationships" id="258" r:id="R8e0525a212434743"/>
    <p:sldId xmlns:r="http://schemas.openxmlformats.org/officeDocument/2006/relationships" id="259" r:id="R2f7437e8f9f14f10"/>
    <p:sldId xmlns:r="http://schemas.openxmlformats.org/officeDocument/2006/relationships" id="260" r:id="R096359c20da1418b"/>
    <p:sldId xmlns:r="http://schemas.openxmlformats.org/officeDocument/2006/relationships" id="261" r:id="R2511d4c541b54499"/>
    <p:sldId xmlns:r="http://schemas.openxmlformats.org/officeDocument/2006/relationships" id="262" r:id="R614333cc50e54d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5efc9324f428f" /><Relationship Type="http://schemas.openxmlformats.org/officeDocument/2006/relationships/slide" Target="/ppt/slides/slide1.xml" Id="R4a7bca02a43d446c" /><Relationship Type="http://schemas.openxmlformats.org/officeDocument/2006/relationships/slide" Target="/ppt/slides/slide2.xml" Id="Rce980e05b82f4da5" /><Relationship Type="http://schemas.openxmlformats.org/officeDocument/2006/relationships/slide" Target="/ppt/slides/slide3.xml" Id="R8e0525a212434743" /><Relationship Type="http://schemas.openxmlformats.org/officeDocument/2006/relationships/slide" Target="/ppt/slides/slide4.xml" Id="R2f7437e8f9f14f10" /><Relationship Type="http://schemas.openxmlformats.org/officeDocument/2006/relationships/slide" Target="/ppt/slides/slide5.xml" Id="R096359c20da1418b" /><Relationship Type="http://schemas.openxmlformats.org/officeDocument/2006/relationships/slide" Target="/ppt/slides/slide6.xml" Id="R2511d4c541b54499" /><Relationship Type="http://schemas.openxmlformats.org/officeDocument/2006/relationships/slide" Target="/ppt/slides/slide7.xml" Id="R614333cc50e54d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ae4f0a37242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91224a5434813" /><Relationship Type="http://schemas.openxmlformats.org/officeDocument/2006/relationships/theme" Target="/ppt/slideMasters/theme/theme1.xml" Id="R3b48fc5c7b9447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891224a54348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017fdb2d1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df22d31b941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8d471514b4d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2a4c0873b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cbd09888647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65c5a936944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8ae664a6f42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SJØVOLL INDUSTRIER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SJØVOLL INDUSTRIER AS ble etablert [år] og holder til i Grovfjord.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5 891 607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5 911 811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SJØVOLL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Astafjordveien 500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9446 Grovfjord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919 099 526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SJØVOLL INDUSTRIER AS</a:t>
            </a:r>
          </a:p>
        </p:txBody>
      </p:sp>
    </p:spTree>
  </p:cSld>
  <p:clrMapOvr>
    <a:masterClrMapping xmlns:a="http://schemas.openxmlformats.org/drawingml/2006/main"/>
  </p:clrMapOvr>
</p:sld>
</file>