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aa83eff5b345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8646945f9b4359"/>
  </p:sldMasterIdLst>
  <p:sldIdLst>
    <p:sldId xmlns:r="http://schemas.openxmlformats.org/officeDocument/2006/relationships" id="256" r:id="Rb1fbb1c509d843f2"/>
    <p:sldId xmlns:r="http://schemas.openxmlformats.org/officeDocument/2006/relationships" id="257" r:id="R951e9dff62cc4a5e"/>
    <p:sldId xmlns:r="http://schemas.openxmlformats.org/officeDocument/2006/relationships" id="258" r:id="R8a58cfab3d8e4ff2"/>
    <p:sldId xmlns:r="http://schemas.openxmlformats.org/officeDocument/2006/relationships" id="259" r:id="Rd8e215067dac4a8f"/>
    <p:sldId xmlns:r="http://schemas.openxmlformats.org/officeDocument/2006/relationships" id="260" r:id="R1b79459f38144daf"/>
    <p:sldId xmlns:r="http://schemas.openxmlformats.org/officeDocument/2006/relationships" id="261" r:id="Ra5cffdae4697494a"/>
    <p:sldId xmlns:r="http://schemas.openxmlformats.org/officeDocument/2006/relationships" id="262" r:id="R8bab0b45164943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8646945f9b4359" /><Relationship Type="http://schemas.openxmlformats.org/officeDocument/2006/relationships/slide" Target="/ppt/slides/slide1.xml" Id="Rb1fbb1c509d843f2" /><Relationship Type="http://schemas.openxmlformats.org/officeDocument/2006/relationships/slide" Target="/ppt/slides/slide2.xml" Id="R951e9dff62cc4a5e" /><Relationship Type="http://schemas.openxmlformats.org/officeDocument/2006/relationships/slide" Target="/ppt/slides/slide3.xml" Id="R8a58cfab3d8e4ff2" /><Relationship Type="http://schemas.openxmlformats.org/officeDocument/2006/relationships/slide" Target="/ppt/slides/slide4.xml" Id="Rd8e215067dac4a8f" /><Relationship Type="http://schemas.openxmlformats.org/officeDocument/2006/relationships/slide" Target="/ppt/slides/slide5.xml" Id="R1b79459f38144daf" /><Relationship Type="http://schemas.openxmlformats.org/officeDocument/2006/relationships/slide" Target="/ppt/slides/slide6.xml" Id="Ra5cffdae4697494a" /><Relationship Type="http://schemas.openxmlformats.org/officeDocument/2006/relationships/slide" Target="/ppt/slides/slide7.xml" Id="R8bab0b45164943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35fac9fe1a4b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7dd764ec94636" /><Relationship Type="http://schemas.openxmlformats.org/officeDocument/2006/relationships/theme" Target="/ppt/slideMasters/theme/theme1.xml" Id="R4266b7b3666043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c7dd764ec946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6f9b936024c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ca9c8ca5b42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ddea006b040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59aab351647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8b350727643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e53d0ac5f45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3195d93f943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SKÅNEVIK BLOMSTER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SKÅNEVIK BLOMSTER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SKÅNEVIK BLOMSTER OG INTERIØR AS ble etablert [år] og holder til i Skånevik.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SKÅNEVIK BLOMSTER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SKÅNEVIK BLOMSTER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SKÅNEVIK BLOMSTER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1 897 049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−100 353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−103 752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517 660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773 495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SKÅNEVIK BLOMSTER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ELIASSEN-MOLNES LIV B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BØTHUN SIGRID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HATO HOLDING AS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R CHRISTOPHERSEN EIENDOM AS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BAKERI AS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NEDRESKÅR INVEST AS  –  11,1 %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SKÅNEVIK BLOMSTER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Skånevikvegen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5593 Skånevik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919 205 601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SKÅNEVIK BLOMSTER OG INTERIØR AS</a:t>
            </a:r>
          </a:p>
        </p:txBody>
      </p:sp>
    </p:spTree>
  </p:cSld>
  <p:clrMapOvr>
    <a:masterClrMapping xmlns:a="http://schemas.openxmlformats.org/drawingml/2006/main"/>
  </p:clrMapOvr>
</p:sld>
</file>