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bfdf1415a4b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f23f54ee584805"/>
  </p:sldMasterIdLst>
  <p:sldIdLst>
    <p:sldId xmlns:r="http://schemas.openxmlformats.org/officeDocument/2006/relationships" id="256" r:id="Re5e8422a84e143a5"/>
    <p:sldId xmlns:r="http://schemas.openxmlformats.org/officeDocument/2006/relationships" id="257" r:id="R0f3edb9d318148ae"/>
    <p:sldId xmlns:r="http://schemas.openxmlformats.org/officeDocument/2006/relationships" id="258" r:id="R3920367459dc4806"/>
    <p:sldId xmlns:r="http://schemas.openxmlformats.org/officeDocument/2006/relationships" id="259" r:id="R192c2e432e8a44b0"/>
    <p:sldId xmlns:r="http://schemas.openxmlformats.org/officeDocument/2006/relationships" id="260" r:id="Rccc6c7bd334e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23f54ee584805" /><Relationship Type="http://schemas.openxmlformats.org/officeDocument/2006/relationships/slide" Target="/ppt/slides/slide1.xml" Id="Re5e8422a84e143a5" /><Relationship Type="http://schemas.openxmlformats.org/officeDocument/2006/relationships/slide" Target="/ppt/slides/slide2.xml" Id="R0f3edb9d318148ae" /><Relationship Type="http://schemas.openxmlformats.org/officeDocument/2006/relationships/slide" Target="/ppt/slides/slide3.xml" Id="R3920367459dc4806" /><Relationship Type="http://schemas.openxmlformats.org/officeDocument/2006/relationships/slide" Target="/ppt/slides/slide4.xml" Id="R192c2e432e8a44b0" /><Relationship Type="http://schemas.openxmlformats.org/officeDocument/2006/relationships/slide" Target="/ppt/slides/slide5.xml" Id="Rccc6c7bd334e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a03e74a9e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99bc5fddc4c32" /><Relationship Type="http://schemas.openxmlformats.org/officeDocument/2006/relationships/theme" Target="/ppt/slideMasters/theme/theme1.xml" Id="R95da75e333f2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c99bc5fddc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020932443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71034bf1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1d4085d48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d31a61555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bb085ec2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