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47394b2be245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c9278e28484464"/>
  </p:sldMasterIdLst>
  <p:sldIdLst>
    <p:sldId xmlns:r="http://schemas.openxmlformats.org/officeDocument/2006/relationships" id="256" r:id="R605544c364204f46"/>
    <p:sldId xmlns:r="http://schemas.openxmlformats.org/officeDocument/2006/relationships" id="257" r:id="R32fc2c8d76b54031"/>
    <p:sldId xmlns:r="http://schemas.openxmlformats.org/officeDocument/2006/relationships" id="258" r:id="R8e598c099cff4d31"/>
    <p:sldId xmlns:r="http://schemas.openxmlformats.org/officeDocument/2006/relationships" id="259" r:id="R89ffc9bbe053419e"/>
    <p:sldId xmlns:r="http://schemas.openxmlformats.org/officeDocument/2006/relationships" id="260" r:id="Rdccd41bf04424de8"/>
    <p:sldId xmlns:r="http://schemas.openxmlformats.org/officeDocument/2006/relationships" id="261" r:id="R6c32c94365484346"/>
    <p:sldId xmlns:r="http://schemas.openxmlformats.org/officeDocument/2006/relationships" id="262" r:id="Rae30c1eec9d44b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c9278e28484464" /><Relationship Type="http://schemas.openxmlformats.org/officeDocument/2006/relationships/slide" Target="/ppt/slides/slide1.xml" Id="R605544c364204f46" /><Relationship Type="http://schemas.openxmlformats.org/officeDocument/2006/relationships/slide" Target="/ppt/slides/slide2.xml" Id="R32fc2c8d76b54031" /><Relationship Type="http://schemas.openxmlformats.org/officeDocument/2006/relationships/slide" Target="/ppt/slides/slide3.xml" Id="R8e598c099cff4d31" /><Relationship Type="http://schemas.openxmlformats.org/officeDocument/2006/relationships/slide" Target="/ppt/slides/slide4.xml" Id="R89ffc9bbe053419e" /><Relationship Type="http://schemas.openxmlformats.org/officeDocument/2006/relationships/slide" Target="/ppt/slides/slide5.xml" Id="Rdccd41bf04424de8" /><Relationship Type="http://schemas.openxmlformats.org/officeDocument/2006/relationships/slide" Target="/ppt/slides/slide6.xml" Id="R6c32c94365484346" /><Relationship Type="http://schemas.openxmlformats.org/officeDocument/2006/relationships/slide" Target="/ppt/slides/slide7.xml" Id="Rae30c1eec9d44b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a93e1a430e47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7a3d695774aea" /><Relationship Type="http://schemas.openxmlformats.org/officeDocument/2006/relationships/theme" Target="/ppt/slideMasters/theme/theme1.xml" Id="R555c0b6f730b41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77a3d695774a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db78d445643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3f0c6dd884a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d119116724c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097a7b0554b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ddd67210542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6b9c619ca4c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70d24bdc84e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KENTA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17 623 417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UTGÅRDSLØKKEN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Vogellund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