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fab731562e47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755065850045a0"/>
  </p:sldMasterIdLst>
  <p:sldIdLst>
    <p:sldId xmlns:r="http://schemas.openxmlformats.org/officeDocument/2006/relationships" id="256" r:id="R916d80b26e2a4955"/>
    <p:sldId xmlns:r="http://schemas.openxmlformats.org/officeDocument/2006/relationships" id="257" r:id="R9fe215262cd24ee0"/>
    <p:sldId xmlns:r="http://schemas.openxmlformats.org/officeDocument/2006/relationships" id="258" r:id="Re6fceff426b24486"/>
    <p:sldId xmlns:r="http://schemas.openxmlformats.org/officeDocument/2006/relationships" id="259" r:id="Rb28e98b659a84357"/>
    <p:sldId xmlns:r="http://schemas.openxmlformats.org/officeDocument/2006/relationships" id="260" r:id="R83def8d042794f2f"/>
    <p:sldId xmlns:r="http://schemas.openxmlformats.org/officeDocument/2006/relationships" id="261" r:id="R26a7f9c8bfad4920"/>
    <p:sldId xmlns:r="http://schemas.openxmlformats.org/officeDocument/2006/relationships" id="262" r:id="Rcd9abc88a7c742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55065850045a0" /><Relationship Type="http://schemas.openxmlformats.org/officeDocument/2006/relationships/slide" Target="/ppt/slides/slide1.xml" Id="R916d80b26e2a4955" /><Relationship Type="http://schemas.openxmlformats.org/officeDocument/2006/relationships/slide" Target="/ppt/slides/slide2.xml" Id="R9fe215262cd24ee0" /><Relationship Type="http://schemas.openxmlformats.org/officeDocument/2006/relationships/slide" Target="/ppt/slides/slide3.xml" Id="Re6fceff426b24486" /><Relationship Type="http://schemas.openxmlformats.org/officeDocument/2006/relationships/slide" Target="/ppt/slides/slide4.xml" Id="Rb28e98b659a84357" /><Relationship Type="http://schemas.openxmlformats.org/officeDocument/2006/relationships/slide" Target="/ppt/slides/slide5.xml" Id="R83def8d042794f2f" /><Relationship Type="http://schemas.openxmlformats.org/officeDocument/2006/relationships/slide" Target="/ppt/slides/slide6.xml" Id="R26a7f9c8bfad4920" /><Relationship Type="http://schemas.openxmlformats.org/officeDocument/2006/relationships/slide" Target="/ppt/slides/slide7.xml" Id="Rcd9abc88a7c742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65a5d0d3d4d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c74b0bfcb414f" /><Relationship Type="http://schemas.openxmlformats.org/officeDocument/2006/relationships/theme" Target="/ppt/slideMasters/theme/theme1.xml" Id="R12a9e9284c6f41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0c74b0bfcb41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4efa2e52a48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aeb23e6f747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c7c3382124f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9e933c03349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c80b66db446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84f18d8eb44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6c3b6ed6841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