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2d9c7d834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d2926db8a4bc2"/>
  </p:sldMasterIdLst>
  <p:sldIdLst>
    <p:sldId xmlns:r="http://schemas.openxmlformats.org/officeDocument/2006/relationships" id="256" r:id="R12b6ae5286a549ff"/>
    <p:sldId xmlns:r="http://schemas.openxmlformats.org/officeDocument/2006/relationships" id="257" r:id="Ra4ccaaa1a1cb4c44"/>
    <p:sldId xmlns:r="http://schemas.openxmlformats.org/officeDocument/2006/relationships" id="258" r:id="R23e9dd369cf6453a"/>
    <p:sldId xmlns:r="http://schemas.openxmlformats.org/officeDocument/2006/relationships" id="259" r:id="R9ae2bb5b14164cdd"/>
    <p:sldId xmlns:r="http://schemas.openxmlformats.org/officeDocument/2006/relationships" id="260" r:id="R8d0c54219c034879"/>
    <p:sldId xmlns:r="http://schemas.openxmlformats.org/officeDocument/2006/relationships" id="261" r:id="R52af43e74a1b4dc7"/>
    <p:sldId xmlns:r="http://schemas.openxmlformats.org/officeDocument/2006/relationships" id="262" r:id="R5232900c495342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d2926db8a4bc2" /><Relationship Type="http://schemas.openxmlformats.org/officeDocument/2006/relationships/slide" Target="/ppt/slides/slide1.xml" Id="R12b6ae5286a549ff" /><Relationship Type="http://schemas.openxmlformats.org/officeDocument/2006/relationships/slide" Target="/ppt/slides/slide2.xml" Id="Ra4ccaaa1a1cb4c44" /><Relationship Type="http://schemas.openxmlformats.org/officeDocument/2006/relationships/slide" Target="/ppt/slides/slide3.xml" Id="R23e9dd369cf6453a" /><Relationship Type="http://schemas.openxmlformats.org/officeDocument/2006/relationships/slide" Target="/ppt/slides/slide4.xml" Id="R9ae2bb5b14164cdd" /><Relationship Type="http://schemas.openxmlformats.org/officeDocument/2006/relationships/slide" Target="/ppt/slides/slide5.xml" Id="R8d0c54219c034879" /><Relationship Type="http://schemas.openxmlformats.org/officeDocument/2006/relationships/slide" Target="/ppt/slides/slide6.xml" Id="R52af43e74a1b4dc7" /><Relationship Type="http://schemas.openxmlformats.org/officeDocument/2006/relationships/slide" Target="/ppt/slides/slide7.xml" Id="R5232900c495342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dc25ea2514a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de227ef774b15" /><Relationship Type="http://schemas.openxmlformats.org/officeDocument/2006/relationships/theme" Target="/ppt/slideMasters/theme/theme1.xml" Id="R693b7f653084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2de227ef77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1eb0d5716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a340b8e25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918e41372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600392880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95e59ad96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be2bc46c941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805a6ecd644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TEK-NORGE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19 888 010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1 365 887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KLEVEN TAKST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TAKSERING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 EIENDOM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OXIT-HOLDING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EIOLF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ROAR SLYNGSTAD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