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04cf0fb1bf41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25fa79c7cc45a5"/>
  </p:sldMasterIdLst>
  <p:sldIdLst>
    <p:sldId xmlns:r="http://schemas.openxmlformats.org/officeDocument/2006/relationships" id="256" r:id="R0affcb42139045b6"/>
    <p:sldId xmlns:r="http://schemas.openxmlformats.org/officeDocument/2006/relationships" id="257" r:id="R89fa17fa56af49e6"/>
    <p:sldId xmlns:r="http://schemas.openxmlformats.org/officeDocument/2006/relationships" id="258" r:id="Rf02446ced28d4fd7"/>
    <p:sldId xmlns:r="http://schemas.openxmlformats.org/officeDocument/2006/relationships" id="259" r:id="Rd56d0ed954bb45ff"/>
    <p:sldId xmlns:r="http://schemas.openxmlformats.org/officeDocument/2006/relationships" id="260" r:id="R224dcda1eaa74636"/>
    <p:sldId xmlns:r="http://schemas.openxmlformats.org/officeDocument/2006/relationships" id="261" r:id="Rf152da78f84c43e9"/>
    <p:sldId xmlns:r="http://schemas.openxmlformats.org/officeDocument/2006/relationships" id="262" r:id="R231fb48a76de4c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25fa79c7cc45a5" /><Relationship Type="http://schemas.openxmlformats.org/officeDocument/2006/relationships/slide" Target="/ppt/slides/slide1.xml" Id="R0affcb42139045b6" /><Relationship Type="http://schemas.openxmlformats.org/officeDocument/2006/relationships/slide" Target="/ppt/slides/slide2.xml" Id="R89fa17fa56af49e6" /><Relationship Type="http://schemas.openxmlformats.org/officeDocument/2006/relationships/slide" Target="/ppt/slides/slide3.xml" Id="Rf02446ced28d4fd7" /><Relationship Type="http://schemas.openxmlformats.org/officeDocument/2006/relationships/slide" Target="/ppt/slides/slide4.xml" Id="Rd56d0ed954bb45ff" /><Relationship Type="http://schemas.openxmlformats.org/officeDocument/2006/relationships/slide" Target="/ppt/slides/slide5.xml" Id="R224dcda1eaa74636" /><Relationship Type="http://schemas.openxmlformats.org/officeDocument/2006/relationships/slide" Target="/ppt/slides/slide6.xml" Id="Rf152da78f84c43e9" /><Relationship Type="http://schemas.openxmlformats.org/officeDocument/2006/relationships/slide" Target="/ppt/slides/slide7.xml" Id="R231fb48a76de4c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a6b33f36d344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93fe0010244d7" /><Relationship Type="http://schemas.openxmlformats.org/officeDocument/2006/relationships/theme" Target="/ppt/slideMasters/theme/theme1.xml" Id="R1551a08868f74b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393fe0010244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8454044404c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57333b4f246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5488c2f1746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bf09500f849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fa76a98614c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ca317514846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7a7b25d9342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VAK INVEST AS ble etablert [år] og holder til i Heggedal.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2 458 341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2 459 954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KRISTOFFERSEN VEGAR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Gjellum vei 19A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1389 Heggedal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vegkri@live.no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919 306 149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INVEST AS</a:t>
            </a:r>
          </a:p>
        </p:txBody>
      </p:sp>
    </p:spTree>
  </p:cSld>
  <p:clrMapOvr>
    <a:masterClrMapping xmlns:a="http://schemas.openxmlformats.org/drawingml/2006/main"/>
  </p:clrMapOvr>
</p:sld>
</file>