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ce8aa611fb4b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5c5b4b42df4aa1"/>
  </p:sldMasterIdLst>
  <p:sldIdLst>
    <p:sldId xmlns:r="http://schemas.openxmlformats.org/officeDocument/2006/relationships" id="256" r:id="Ra179a4a1073549c2"/>
    <p:sldId xmlns:r="http://schemas.openxmlformats.org/officeDocument/2006/relationships" id="257" r:id="R2a5ef88851784b80"/>
    <p:sldId xmlns:r="http://schemas.openxmlformats.org/officeDocument/2006/relationships" id="258" r:id="R27ba6d34fa884d11"/>
    <p:sldId xmlns:r="http://schemas.openxmlformats.org/officeDocument/2006/relationships" id="259" r:id="R052ebe05142649fe"/>
    <p:sldId xmlns:r="http://schemas.openxmlformats.org/officeDocument/2006/relationships" id="260" r:id="Reae47c113c44444a"/>
    <p:sldId xmlns:r="http://schemas.openxmlformats.org/officeDocument/2006/relationships" id="261" r:id="R1a4e1f839a4744e2"/>
    <p:sldId xmlns:r="http://schemas.openxmlformats.org/officeDocument/2006/relationships" id="262" r:id="R075f913a40ef44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5c5b4b42df4aa1" /><Relationship Type="http://schemas.openxmlformats.org/officeDocument/2006/relationships/slide" Target="/ppt/slides/slide1.xml" Id="Ra179a4a1073549c2" /><Relationship Type="http://schemas.openxmlformats.org/officeDocument/2006/relationships/slide" Target="/ppt/slides/slide2.xml" Id="R2a5ef88851784b80" /><Relationship Type="http://schemas.openxmlformats.org/officeDocument/2006/relationships/slide" Target="/ppt/slides/slide3.xml" Id="R27ba6d34fa884d11" /><Relationship Type="http://schemas.openxmlformats.org/officeDocument/2006/relationships/slide" Target="/ppt/slides/slide4.xml" Id="R052ebe05142649fe" /><Relationship Type="http://schemas.openxmlformats.org/officeDocument/2006/relationships/slide" Target="/ppt/slides/slide5.xml" Id="Reae47c113c44444a" /><Relationship Type="http://schemas.openxmlformats.org/officeDocument/2006/relationships/slide" Target="/ppt/slides/slide6.xml" Id="R1a4e1f839a4744e2" /><Relationship Type="http://schemas.openxmlformats.org/officeDocument/2006/relationships/slide" Target="/ppt/slides/slide7.xml" Id="R075f913a40ef44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4e1634c4f242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4708548a34671" /><Relationship Type="http://schemas.openxmlformats.org/officeDocument/2006/relationships/theme" Target="/ppt/slideMasters/theme/theme1.xml" Id="R4035a92755e641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74708548a346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7a007425242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8c8bb224c48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7480f32ea4b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3aec7e87f49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a78cb3dee48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8a87c5d4148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9aa8014e648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KARL-OVE BJØRNSTAD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KARL-OVE BJØRNSTAD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KARL-OVE BJØRNSTAD EIENDOM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KARL-OVE BJØRNSTAD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KARL-OVE BJØRNSTAD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KARL-OVE BJØRNSTAD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48 862 258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17 445 965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26 376 704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167 788 585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862 333 168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KARL-OVE BJØRNSTAD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ARIES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HERAKLES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PENINSULA INVEST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PISCES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TAURUS EIENDOM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KARL OVE HAUGAN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KARL-OVE BJØRNSTAD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Fjordgata 80A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19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919 309 113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KARL-OVE BJØRNSTAD EIENDOM AS</a:t>
            </a:r>
          </a:p>
        </p:txBody>
      </p:sp>
    </p:spTree>
  </p:cSld>
  <p:clrMapOvr>
    <a:masterClrMapping xmlns:a="http://schemas.openxmlformats.org/drawingml/2006/main"/>
  </p:clrMapOvr>
</p:sld>
</file>