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957c8ce16340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b46832e5e94191"/>
  </p:sldMasterIdLst>
  <p:sldIdLst>
    <p:sldId xmlns:r="http://schemas.openxmlformats.org/officeDocument/2006/relationships" id="256" r:id="Rf83600eb68514be4"/>
    <p:sldId xmlns:r="http://schemas.openxmlformats.org/officeDocument/2006/relationships" id="257" r:id="R468b85465ef34550"/>
    <p:sldId xmlns:r="http://schemas.openxmlformats.org/officeDocument/2006/relationships" id="258" r:id="R0b0c7796834346b5"/>
    <p:sldId xmlns:r="http://schemas.openxmlformats.org/officeDocument/2006/relationships" id="259" r:id="Rd7e17b9c80f949aa"/>
    <p:sldId xmlns:r="http://schemas.openxmlformats.org/officeDocument/2006/relationships" id="260" r:id="R9c16115b0a214e12"/>
    <p:sldId xmlns:r="http://schemas.openxmlformats.org/officeDocument/2006/relationships" id="261" r:id="R208b48a33ee54f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b46832e5e94191" /><Relationship Type="http://schemas.openxmlformats.org/officeDocument/2006/relationships/slide" Target="/ppt/slides/slide1.xml" Id="Rf83600eb68514be4" /><Relationship Type="http://schemas.openxmlformats.org/officeDocument/2006/relationships/slide" Target="/ppt/slides/slide2.xml" Id="R468b85465ef34550" /><Relationship Type="http://schemas.openxmlformats.org/officeDocument/2006/relationships/slide" Target="/ppt/slides/slide3.xml" Id="R0b0c7796834346b5" /><Relationship Type="http://schemas.openxmlformats.org/officeDocument/2006/relationships/slide" Target="/ppt/slides/slide4.xml" Id="Rd7e17b9c80f949aa" /><Relationship Type="http://schemas.openxmlformats.org/officeDocument/2006/relationships/slide" Target="/ppt/slides/slide5.xml" Id="R9c16115b0a214e12" /><Relationship Type="http://schemas.openxmlformats.org/officeDocument/2006/relationships/slide" Target="/ppt/slides/slide6.xml" Id="R208b48a33ee54f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bff055a71b44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98beb723540f8" /><Relationship Type="http://schemas.openxmlformats.org/officeDocument/2006/relationships/theme" Target="/ppt/slideMasters/theme/theme1.xml" Id="Rb5cdf16c1f9a42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898beb723540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a88c519bf41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7dda3484547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941790d6b46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9cdc70db941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5309a71e94f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67e33a2a646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BUSCH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BUSCH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BUSCH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BUSCH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BUSCH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BUSCH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165 211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BUSCH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919 322 780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BUSCH INVEST AS</a:t>
            </a:r>
          </a:p>
        </p:txBody>
      </p:sp>
    </p:spTree>
  </p:cSld>
  <p:clrMapOvr>
    <a:masterClrMapping xmlns:a="http://schemas.openxmlformats.org/drawingml/2006/main"/>
  </p:clrMapOvr>
</p:sld>
</file>