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b93a984f8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2b1d2821c4fcd"/>
  </p:sldMasterIdLst>
  <p:sldIdLst>
    <p:sldId xmlns:r="http://schemas.openxmlformats.org/officeDocument/2006/relationships" id="256" r:id="Raa05c01c54464b86"/>
    <p:sldId xmlns:r="http://schemas.openxmlformats.org/officeDocument/2006/relationships" id="257" r:id="R7b74bb82d75847e5"/>
    <p:sldId xmlns:r="http://schemas.openxmlformats.org/officeDocument/2006/relationships" id="258" r:id="R274bc1bff0d54582"/>
    <p:sldId xmlns:r="http://schemas.openxmlformats.org/officeDocument/2006/relationships" id="259" r:id="Racc1692ddbdf4b24"/>
    <p:sldId xmlns:r="http://schemas.openxmlformats.org/officeDocument/2006/relationships" id="260" r:id="Rab754b61fe1a4de0"/>
    <p:sldId xmlns:r="http://schemas.openxmlformats.org/officeDocument/2006/relationships" id="261" r:id="R24aee197813141b4"/>
    <p:sldId xmlns:r="http://schemas.openxmlformats.org/officeDocument/2006/relationships" id="262" r:id="R13ace5d5540e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2b1d2821c4fcd" /><Relationship Type="http://schemas.openxmlformats.org/officeDocument/2006/relationships/slide" Target="/ppt/slides/slide1.xml" Id="Raa05c01c54464b86" /><Relationship Type="http://schemas.openxmlformats.org/officeDocument/2006/relationships/slide" Target="/ppt/slides/slide2.xml" Id="R7b74bb82d75847e5" /><Relationship Type="http://schemas.openxmlformats.org/officeDocument/2006/relationships/slide" Target="/ppt/slides/slide3.xml" Id="R274bc1bff0d54582" /><Relationship Type="http://schemas.openxmlformats.org/officeDocument/2006/relationships/slide" Target="/ppt/slides/slide4.xml" Id="Racc1692ddbdf4b24" /><Relationship Type="http://schemas.openxmlformats.org/officeDocument/2006/relationships/slide" Target="/ppt/slides/slide5.xml" Id="Rab754b61fe1a4de0" /><Relationship Type="http://schemas.openxmlformats.org/officeDocument/2006/relationships/slide" Target="/ppt/slides/slide6.xml" Id="R24aee197813141b4" /><Relationship Type="http://schemas.openxmlformats.org/officeDocument/2006/relationships/slide" Target="/ppt/slides/slide7.xml" Id="R13ace5d5540e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565b0efef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9a0de11ac4e77" /><Relationship Type="http://schemas.openxmlformats.org/officeDocument/2006/relationships/theme" Target="/ppt/slideMasters/theme/theme1.xml" Id="Re957caada757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9a0de11ac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65b3ed2ca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69018292c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bdff0dc39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af5b57b6b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e621738f740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a864db67f44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02090f81c4f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1 056 994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KLØVSTAD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hilde.klovstad@accosta.no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