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4ecea7d73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7b60f984a4ff2"/>
  </p:sldMasterIdLst>
  <p:sldIdLst>
    <p:sldId xmlns:r="http://schemas.openxmlformats.org/officeDocument/2006/relationships" id="256" r:id="Rdad21bc4b0014660"/>
    <p:sldId xmlns:r="http://schemas.openxmlformats.org/officeDocument/2006/relationships" id="257" r:id="R899a9720f0f94eb9"/>
    <p:sldId xmlns:r="http://schemas.openxmlformats.org/officeDocument/2006/relationships" id="258" r:id="Rcb9debad24904270"/>
    <p:sldId xmlns:r="http://schemas.openxmlformats.org/officeDocument/2006/relationships" id="259" r:id="Ra1f43dfb65e44959"/>
    <p:sldId xmlns:r="http://schemas.openxmlformats.org/officeDocument/2006/relationships" id="260" r:id="Rf39a298619814af7"/>
    <p:sldId xmlns:r="http://schemas.openxmlformats.org/officeDocument/2006/relationships" id="261" r:id="Rfc844307fc224919"/>
    <p:sldId xmlns:r="http://schemas.openxmlformats.org/officeDocument/2006/relationships" id="262" r:id="R241c85901d29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7b60f984a4ff2" /><Relationship Type="http://schemas.openxmlformats.org/officeDocument/2006/relationships/slide" Target="/ppt/slides/slide1.xml" Id="Rdad21bc4b0014660" /><Relationship Type="http://schemas.openxmlformats.org/officeDocument/2006/relationships/slide" Target="/ppt/slides/slide2.xml" Id="R899a9720f0f94eb9" /><Relationship Type="http://schemas.openxmlformats.org/officeDocument/2006/relationships/slide" Target="/ppt/slides/slide3.xml" Id="Rcb9debad24904270" /><Relationship Type="http://schemas.openxmlformats.org/officeDocument/2006/relationships/slide" Target="/ppt/slides/slide4.xml" Id="Ra1f43dfb65e44959" /><Relationship Type="http://schemas.openxmlformats.org/officeDocument/2006/relationships/slide" Target="/ppt/slides/slide5.xml" Id="Rf39a298619814af7" /><Relationship Type="http://schemas.openxmlformats.org/officeDocument/2006/relationships/slide" Target="/ppt/slides/slide6.xml" Id="Rfc844307fc224919" /><Relationship Type="http://schemas.openxmlformats.org/officeDocument/2006/relationships/slide" Target="/ppt/slides/slide7.xml" Id="R241c85901d29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ea69c1976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139d091214b03" /><Relationship Type="http://schemas.openxmlformats.org/officeDocument/2006/relationships/theme" Target="/ppt/slideMasters/theme/theme1.xml" Id="Rd23156d46752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139d09121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09c46b56b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abd9f524d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17cc0a661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09bf88f4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5970e1127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339ad6ef2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294007428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ELEKTRO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5 143 566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7 130 248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HAMMARBÄCH STIG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Fannestrandvegen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919 486 813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ELEKTRO AS</a:t>
            </a:r>
          </a:p>
        </p:txBody>
      </p:sp>
    </p:spTree>
  </p:cSld>
  <p:clrMapOvr>
    <a:masterClrMapping xmlns:a="http://schemas.openxmlformats.org/drawingml/2006/main"/>
  </p:clrMapOvr>
</p:sld>
</file>