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ba773cca4b48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15fc64c44a45c4"/>
  </p:sldMasterIdLst>
  <p:sldIdLst>
    <p:sldId xmlns:r="http://schemas.openxmlformats.org/officeDocument/2006/relationships" id="256" r:id="R7b59fdd26f0a4bf2"/>
    <p:sldId xmlns:r="http://schemas.openxmlformats.org/officeDocument/2006/relationships" id="257" r:id="Ra68a61c8fc0d4a3a"/>
    <p:sldId xmlns:r="http://schemas.openxmlformats.org/officeDocument/2006/relationships" id="258" r:id="R2c45f11acea344a5"/>
    <p:sldId xmlns:r="http://schemas.openxmlformats.org/officeDocument/2006/relationships" id="259" r:id="R8f3910b32d5a4bdb"/>
    <p:sldId xmlns:r="http://schemas.openxmlformats.org/officeDocument/2006/relationships" id="260" r:id="R563477777feb4e30"/>
    <p:sldId xmlns:r="http://schemas.openxmlformats.org/officeDocument/2006/relationships" id="261" r:id="Rd2d9722383824f0c"/>
    <p:sldId xmlns:r="http://schemas.openxmlformats.org/officeDocument/2006/relationships" id="262" r:id="Rc4a519dc416a43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5fc64c44a45c4" /><Relationship Type="http://schemas.openxmlformats.org/officeDocument/2006/relationships/slide" Target="/ppt/slides/slide1.xml" Id="R7b59fdd26f0a4bf2" /><Relationship Type="http://schemas.openxmlformats.org/officeDocument/2006/relationships/slide" Target="/ppt/slides/slide2.xml" Id="Ra68a61c8fc0d4a3a" /><Relationship Type="http://schemas.openxmlformats.org/officeDocument/2006/relationships/slide" Target="/ppt/slides/slide3.xml" Id="R2c45f11acea344a5" /><Relationship Type="http://schemas.openxmlformats.org/officeDocument/2006/relationships/slide" Target="/ppt/slides/slide4.xml" Id="R8f3910b32d5a4bdb" /><Relationship Type="http://schemas.openxmlformats.org/officeDocument/2006/relationships/slide" Target="/ppt/slides/slide5.xml" Id="R563477777feb4e30" /><Relationship Type="http://schemas.openxmlformats.org/officeDocument/2006/relationships/slide" Target="/ppt/slides/slide6.xml" Id="Rd2d9722383824f0c" /><Relationship Type="http://schemas.openxmlformats.org/officeDocument/2006/relationships/slide" Target="/ppt/slides/slide7.xml" Id="Rc4a519dc416a43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a37e2f61c24a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069a6f94e4a9a" /><Relationship Type="http://schemas.openxmlformats.org/officeDocument/2006/relationships/theme" Target="/ppt/slideMasters/theme/theme1.xml" Id="R2e0bcd3516d44e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f069a6f94e4a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498aa90174c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d6d6a52c44e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a1837eba242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68773755e40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b56aa9ff949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adf607b7849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17da21d2646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LEITHE &amp; CHRISTIANSEN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LEITHE &amp; CHRISTIANSEN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LEITHE &amp; CHRISTIANSEN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LEITHE &amp; CHRISTIANSEN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LEITHE &amp; CHRISTIANSEN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LEITHE &amp; CHRISTIANSEN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81 484 461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2 830 274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2 514 788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6 196 045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29 437 898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LEITHE &amp; CHRISTIANSEN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LEITHE &amp; CHRISTIANSEN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Deviks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05 14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rune@lc.no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919 513 845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LEITHE &amp; CHRISTIANSEN AS</a:t>
            </a:r>
          </a:p>
        </p:txBody>
      </p:sp>
    </p:spTree>
  </p:cSld>
  <p:clrMapOvr>
    <a:masterClrMapping xmlns:a="http://schemas.openxmlformats.org/drawingml/2006/main"/>
  </p:clrMapOvr>
</p:sld>
</file>