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a9bddf85bc45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9fbf858fb4482"/>
  </p:sldMasterIdLst>
  <p:sldIdLst>
    <p:sldId xmlns:r="http://schemas.openxmlformats.org/officeDocument/2006/relationships" id="256" r:id="R7d90c9abc7884685"/>
    <p:sldId xmlns:r="http://schemas.openxmlformats.org/officeDocument/2006/relationships" id="257" r:id="R481cc92366c44e73"/>
    <p:sldId xmlns:r="http://schemas.openxmlformats.org/officeDocument/2006/relationships" id="258" r:id="Radf45a4cbf0f4e15"/>
    <p:sldId xmlns:r="http://schemas.openxmlformats.org/officeDocument/2006/relationships" id="259" r:id="Re0e4ec4eae334460"/>
    <p:sldId xmlns:r="http://schemas.openxmlformats.org/officeDocument/2006/relationships" id="260" r:id="Rd5ac27a466c44221"/>
    <p:sldId xmlns:r="http://schemas.openxmlformats.org/officeDocument/2006/relationships" id="261" r:id="R53c5d36f02d2482e"/>
    <p:sldId xmlns:r="http://schemas.openxmlformats.org/officeDocument/2006/relationships" id="262" r:id="Ra5f13c9c0a8849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9fbf858fb4482" /><Relationship Type="http://schemas.openxmlformats.org/officeDocument/2006/relationships/slide" Target="/ppt/slides/slide1.xml" Id="R7d90c9abc7884685" /><Relationship Type="http://schemas.openxmlformats.org/officeDocument/2006/relationships/slide" Target="/ppt/slides/slide2.xml" Id="R481cc92366c44e73" /><Relationship Type="http://schemas.openxmlformats.org/officeDocument/2006/relationships/slide" Target="/ppt/slides/slide3.xml" Id="Radf45a4cbf0f4e15" /><Relationship Type="http://schemas.openxmlformats.org/officeDocument/2006/relationships/slide" Target="/ppt/slides/slide4.xml" Id="Re0e4ec4eae334460" /><Relationship Type="http://schemas.openxmlformats.org/officeDocument/2006/relationships/slide" Target="/ppt/slides/slide5.xml" Id="Rd5ac27a466c44221" /><Relationship Type="http://schemas.openxmlformats.org/officeDocument/2006/relationships/slide" Target="/ppt/slides/slide6.xml" Id="R53c5d36f02d2482e" /><Relationship Type="http://schemas.openxmlformats.org/officeDocument/2006/relationships/slide" Target="/ppt/slides/slide7.xml" Id="Ra5f13c9c0a8849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636970dac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98e7b88494b72" /><Relationship Type="http://schemas.openxmlformats.org/officeDocument/2006/relationships/theme" Target="/ppt/slideMasters/theme/theme1.xml" Id="R15b77fbb00e14a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698e7b88494b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c9df5e34640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bd87ee61b44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341451152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f2061428141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37a73d67944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84c7ab5f442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c0b362e6640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BYGGMONTASJE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22 724 644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−6 367 572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MESTERGRUPPEN PRODUKSJON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HOLDINGEN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ØSTENHEDEN ESPEN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Øvermarka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919 580 607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