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280160a278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132ef586df4fb1"/>
  </p:sldMasterIdLst>
  <p:sldIdLst>
    <p:sldId xmlns:r="http://schemas.openxmlformats.org/officeDocument/2006/relationships" id="256" r:id="Rbebb2852e6904e07"/>
    <p:sldId xmlns:r="http://schemas.openxmlformats.org/officeDocument/2006/relationships" id="257" r:id="Ra985e0d6007a4e8e"/>
    <p:sldId xmlns:r="http://schemas.openxmlformats.org/officeDocument/2006/relationships" id="258" r:id="R383efb8084ff4470"/>
    <p:sldId xmlns:r="http://schemas.openxmlformats.org/officeDocument/2006/relationships" id="259" r:id="R9d8cc5ad2ae2469a"/>
    <p:sldId xmlns:r="http://schemas.openxmlformats.org/officeDocument/2006/relationships" id="260" r:id="Ra7d55bcc803247a2"/>
    <p:sldId xmlns:r="http://schemas.openxmlformats.org/officeDocument/2006/relationships" id="261" r:id="R9b053bfb38914445"/>
    <p:sldId xmlns:r="http://schemas.openxmlformats.org/officeDocument/2006/relationships" id="262" r:id="R330b25ec5fd04b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132ef586df4fb1" /><Relationship Type="http://schemas.openxmlformats.org/officeDocument/2006/relationships/slide" Target="/ppt/slides/slide1.xml" Id="Rbebb2852e6904e07" /><Relationship Type="http://schemas.openxmlformats.org/officeDocument/2006/relationships/slide" Target="/ppt/slides/slide2.xml" Id="Ra985e0d6007a4e8e" /><Relationship Type="http://schemas.openxmlformats.org/officeDocument/2006/relationships/slide" Target="/ppt/slides/slide3.xml" Id="R383efb8084ff4470" /><Relationship Type="http://schemas.openxmlformats.org/officeDocument/2006/relationships/slide" Target="/ppt/slides/slide4.xml" Id="R9d8cc5ad2ae2469a" /><Relationship Type="http://schemas.openxmlformats.org/officeDocument/2006/relationships/slide" Target="/ppt/slides/slide5.xml" Id="Ra7d55bcc803247a2" /><Relationship Type="http://schemas.openxmlformats.org/officeDocument/2006/relationships/slide" Target="/ppt/slides/slide6.xml" Id="R9b053bfb38914445" /><Relationship Type="http://schemas.openxmlformats.org/officeDocument/2006/relationships/slide" Target="/ppt/slides/slide7.xml" Id="R330b25ec5fd04b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e475c5ecc2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e899e70564bd5" /><Relationship Type="http://schemas.openxmlformats.org/officeDocument/2006/relationships/theme" Target="/ppt/slideMasters/theme/theme1.xml" Id="Rb42369429e0b4c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ae899e70564b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ebff509dd4b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242db040a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eef81ff60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0a6813b79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ceba59de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2813b1873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719b7e2f7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JOHNY INVEST AS ble etablert [år] og holder til i Dalsøyra.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5 170 256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66 755 651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66 803 677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JOHNY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5960 Dalsøyra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JOHNY INVEST AS</a:t>
            </a:r>
          </a:p>
        </p:txBody>
      </p:sp>
    </p:spTree>
  </p:cSld>
  <p:clrMapOvr>
    <a:masterClrMapping xmlns:a="http://schemas.openxmlformats.org/drawingml/2006/main"/>
  </p:clrMapOvr>
</p:sld>
</file>