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a76eee9d64b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b4c648bfe4436"/>
  </p:sldMasterIdLst>
  <p:sldIdLst>
    <p:sldId xmlns:r="http://schemas.openxmlformats.org/officeDocument/2006/relationships" id="256" r:id="R4e5650e4df4e43d6"/>
    <p:sldId xmlns:r="http://schemas.openxmlformats.org/officeDocument/2006/relationships" id="257" r:id="R5f586b30747f4fbe"/>
    <p:sldId xmlns:r="http://schemas.openxmlformats.org/officeDocument/2006/relationships" id="258" r:id="Rce8e47d95f2642ba"/>
    <p:sldId xmlns:r="http://schemas.openxmlformats.org/officeDocument/2006/relationships" id="259" r:id="Rb3b51017cf484045"/>
    <p:sldId xmlns:r="http://schemas.openxmlformats.org/officeDocument/2006/relationships" id="260" r:id="R25e0748673bf43ef"/>
    <p:sldId xmlns:r="http://schemas.openxmlformats.org/officeDocument/2006/relationships" id="261" r:id="Rd7edd7dccf3649d2"/>
    <p:sldId xmlns:r="http://schemas.openxmlformats.org/officeDocument/2006/relationships" id="262" r:id="Rdfe011e36dc446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b4c648bfe4436" /><Relationship Type="http://schemas.openxmlformats.org/officeDocument/2006/relationships/slide" Target="/ppt/slides/slide1.xml" Id="R4e5650e4df4e43d6" /><Relationship Type="http://schemas.openxmlformats.org/officeDocument/2006/relationships/slide" Target="/ppt/slides/slide2.xml" Id="R5f586b30747f4fbe" /><Relationship Type="http://schemas.openxmlformats.org/officeDocument/2006/relationships/slide" Target="/ppt/slides/slide3.xml" Id="Rce8e47d95f2642ba" /><Relationship Type="http://schemas.openxmlformats.org/officeDocument/2006/relationships/slide" Target="/ppt/slides/slide4.xml" Id="Rb3b51017cf484045" /><Relationship Type="http://schemas.openxmlformats.org/officeDocument/2006/relationships/slide" Target="/ppt/slides/slide5.xml" Id="R25e0748673bf43ef" /><Relationship Type="http://schemas.openxmlformats.org/officeDocument/2006/relationships/slide" Target="/ppt/slides/slide6.xml" Id="Rd7edd7dccf3649d2" /><Relationship Type="http://schemas.openxmlformats.org/officeDocument/2006/relationships/slide" Target="/ppt/slides/slide7.xml" Id="Rdfe011e36dc446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b5d9701604e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17e43a99485d" /><Relationship Type="http://schemas.openxmlformats.org/officeDocument/2006/relationships/theme" Target="/ppt/slideMasters/theme/theme1.xml" Id="R7e3da8a0ce314d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a17e43a9948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72eaab69b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919c4612442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1e57cc84c49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42d7bc93443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9f80b71af4c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ec314c1c0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3a28d6df3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 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 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1 499 059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1 864 059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SELDAL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Glassperleveien 145A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4032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919 764 821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 S INVEST AS</a:t>
            </a:r>
          </a:p>
        </p:txBody>
      </p:sp>
    </p:spTree>
  </p:cSld>
  <p:clrMapOvr>
    <a:masterClrMapping xmlns:a="http://schemas.openxmlformats.org/drawingml/2006/main"/>
  </p:clrMapOvr>
</p:sld>
</file>