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57107859b48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e8a16e9784ae3"/>
  </p:sldMasterIdLst>
  <p:sldIdLst>
    <p:sldId xmlns:r="http://schemas.openxmlformats.org/officeDocument/2006/relationships" id="256" r:id="R5715fe050d604a55"/>
    <p:sldId xmlns:r="http://schemas.openxmlformats.org/officeDocument/2006/relationships" id="257" r:id="Rfa85dea89d7d483f"/>
    <p:sldId xmlns:r="http://schemas.openxmlformats.org/officeDocument/2006/relationships" id="258" r:id="R3ca1a6fd5a124553"/>
    <p:sldId xmlns:r="http://schemas.openxmlformats.org/officeDocument/2006/relationships" id="259" r:id="R79460965662f487f"/>
    <p:sldId xmlns:r="http://schemas.openxmlformats.org/officeDocument/2006/relationships" id="260" r:id="R6a5d07145ce34c77"/>
    <p:sldId xmlns:r="http://schemas.openxmlformats.org/officeDocument/2006/relationships" id="261" r:id="R130c9a47550a4e94"/>
    <p:sldId xmlns:r="http://schemas.openxmlformats.org/officeDocument/2006/relationships" id="262" r:id="R3de9020ca8f3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e8a16e9784ae3" /><Relationship Type="http://schemas.openxmlformats.org/officeDocument/2006/relationships/slide" Target="/ppt/slides/slide1.xml" Id="R5715fe050d604a55" /><Relationship Type="http://schemas.openxmlformats.org/officeDocument/2006/relationships/slide" Target="/ppt/slides/slide2.xml" Id="Rfa85dea89d7d483f" /><Relationship Type="http://schemas.openxmlformats.org/officeDocument/2006/relationships/slide" Target="/ppt/slides/slide3.xml" Id="R3ca1a6fd5a124553" /><Relationship Type="http://schemas.openxmlformats.org/officeDocument/2006/relationships/slide" Target="/ppt/slides/slide4.xml" Id="R79460965662f487f" /><Relationship Type="http://schemas.openxmlformats.org/officeDocument/2006/relationships/slide" Target="/ppt/slides/slide5.xml" Id="R6a5d07145ce34c77" /><Relationship Type="http://schemas.openxmlformats.org/officeDocument/2006/relationships/slide" Target="/ppt/slides/slide6.xml" Id="R130c9a47550a4e94" /><Relationship Type="http://schemas.openxmlformats.org/officeDocument/2006/relationships/slide" Target="/ppt/slides/slide7.xml" Id="R3de9020ca8f3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1f87546e04f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a6b63f2e449f" /><Relationship Type="http://schemas.openxmlformats.org/officeDocument/2006/relationships/theme" Target="/ppt/slideMasters/theme/theme1.xml" Id="Re6a2f97e5ce5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8a6b63f2e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62fa0e11d47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3c851cc3a4c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44ed26f92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75fbe6854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6d83a51bc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638159091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b2b7c8435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MJØLNER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MJØLNER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9 002 806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164 925 368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182 640 372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MJØLNER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Hertervigs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919 787 945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MJØLNER INVEST AS</a:t>
            </a:r>
          </a:p>
        </p:txBody>
      </p:sp>
    </p:spTree>
  </p:cSld>
  <p:clrMapOvr>
    <a:masterClrMapping xmlns:a="http://schemas.openxmlformats.org/drawingml/2006/main"/>
  </p:clrMapOvr>
</p:sld>
</file>