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64b8a5193d4f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42e05c1ffc4fa8"/>
  </p:sldMasterIdLst>
  <p:sldIdLst>
    <p:sldId xmlns:r="http://schemas.openxmlformats.org/officeDocument/2006/relationships" id="256" r:id="R65562dde862745cb"/>
    <p:sldId xmlns:r="http://schemas.openxmlformats.org/officeDocument/2006/relationships" id="257" r:id="R4e22251c517346d2"/>
    <p:sldId xmlns:r="http://schemas.openxmlformats.org/officeDocument/2006/relationships" id="258" r:id="R9a96a77191a94dd1"/>
    <p:sldId xmlns:r="http://schemas.openxmlformats.org/officeDocument/2006/relationships" id="259" r:id="R42233b7f22af4d60"/>
    <p:sldId xmlns:r="http://schemas.openxmlformats.org/officeDocument/2006/relationships" id="260" r:id="R222d5bd540cc44be"/>
    <p:sldId xmlns:r="http://schemas.openxmlformats.org/officeDocument/2006/relationships" id="261" r:id="Rab39973316d647dc"/>
    <p:sldId xmlns:r="http://schemas.openxmlformats.org/officeDocument/2006/relationships" id="262" r:id="R943a4e97e4214c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2e05c1ffc4fa8" /><Relationship Type="http://schemas.openxmlformats.org/officeDocument/2006/relationships/slide" Target="/ppt/slides/slide1.xml" Id="R65562dde862745cb" /><Relationship Type="http://schemas.openxmlformats.org/officeDocument/2006/relationships/slide" Target="/ppt/slides/slide2.xml" Id="R4e22251c517346d2" /><Relationship Type="http://schemas.openxmlformats.org/officeDocument/2006/relationships/slide" Target="/ppt/slides/slide3.xml" Id="R9a96a77191a94dd1" /><Relationship Type="http://schemas.openxmlformats.org/officeDocument/2006/relationships/slide" Target="/ppt/slides/slide4.xml" Id="R42233b7f22af4d60" /><Relationship Type="http://schemas.openxmlformats.org/officeDocument/2006/relationships/slide" Target="/ppt/slides/slide5.xml" Id="R222d5bd540cc44be" /><Relationship Type="http://schemas.openxmlformats.org/officeDocument/2006/relationships/slide" Target="/ppt/slides/slide6.xml" Id="Rab39973316d647dc" /><Relationship Type="http://schemas.openxmlformats.org/officeDocument/2006/relationships/slide" Target="/ppt/slides/slide7.xml" Id="R943a4e97e4214c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6a9f69b5a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5b4995c614468" /><Relationship Type="http://schemas.openxmlformats.org/officeDocument/2006/relationships/theme" Target="/ppt/slideMasters/theme/theme1.xml" Id="R627d9e8e55f344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65b4995c6144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f3df82ab446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3c38b3f6f4e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aecec30c744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9d49ad21f45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3976af59a48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1c41f65dd46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d771db2c541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NARUM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NARUM REVISJON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11 961 682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1 468 239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NARUM NILS OSKAR RUSTAD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GLENN-VIKTOR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Slependveien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919 789 980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