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f5af452c9e47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dcaaf5231b4b09"/>
  </p:sldMasterIdLst>
  <p:sldIdLst>
    <p:sldId xmlns:r="http://schemas.openxmlformats.org/officeDocument/2006/relationships" id="256" r:id="Rb595121792a449b6"/>
    <p:sldId xmlns:r="http://schemas.openxmlformats.org/officeDocument/2006/relationships" id="257" r:id="R2494d335847444fc"/>
    <p:sldId xmlns:r="http://schemas.openxmlformats.org/officeDocument/2006/relationships" id="258" r:id="Ra9dc5c75117946ec"/>
    <p:sldId xmlns:r="http://schemas.openxmlformats.org/officeDocument/2006/relationships" id="259" r:id="Ra63b26107ee14235"/>
    <p:sldId xmlns:r="http://schemas.openxmlformats.org/officeDocument/2006/relationships" id="260" r:id="R59b60f0f49324758"/>
    <p:sldId xmlns:r="http://schemas.openxmlformats.org/officeDocument/2006/relationships" id="261" r:id="Rbddb4086c0a64e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dcaaf5231b4b09" /><Relationship Type="http://schemas.openxmlformats.org/officeDocument/2006/relationships/slide" Target="/ppt/slides/slide1.xml" Id="Rb595121792a449b6" /><Relationship Type="http://schemas.openxmlformats.org/officeDocument/2006/relationships/slide" Target="/ppt/slides/slide2.xml" Id="R2494d335847444fc" /><Relationship Type="http://schemas.openxmlformats.org/officeDocument/2006/relationships/slide" Target="/ppt/slides/slide3.xml" Id="Ra9dc5c75117946ec" /><Relationship Type="http://schemas.openxmlformats.org/officeDocument/2006/relationships/slide" Target="/ppt/slides/slide4.xml" Id="Ra63b26107ee14235" /><Relationship Type="http://schemas.openxmlformats.org/officeDocument/2006/relationships/slide" Target="/ppt/slides/slide5.xml" Id="R59b60f0f49324758" /><Relationship Type="http://schemas.openxmlformats.org/officeDocument/2006/relationships/slide" Target="/ppt/slides/slide6.xml" Id="Rbddb4086c0a64e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4813d849344f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fd0d213f1e4691" /><Relationship Type="http://schemas.openxmlformats.org/officeDocument/2006/relationships/theme" Target="/ppt/slideMasters/theme/theme1.xml" Id="R4f72b4d28ed543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fd0d213f1e46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224c38fa2f4e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6b89fc98b44a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91737f03e542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6687bbe18d4e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462110739c47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36184d93614c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KROHNÅS UTVIKLING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KROHNÅS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KROHNÅS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KROHNÅS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KROHNÅS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KROHNÅS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Skjolds veg 29A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5236 Rådal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919 816 708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KROHNÅS UTVIKLING AS</a:t>
            </a:r>
          </a:p>
        </p:txBody>
      </p:sp>
    </p:spTree>
  </p:cSld>
  <p:clrMapOvr>
    <a:masterClrMapping xmlns:a="http://schemas.openxmlformats.org/drawingml/2006/main"/>
  </p:clrMapOvr>
</p:sld>
</file>