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b9278bff4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8ad2c091c48a0"/>
  </p:sldMasterIdLst>
  <p:sldIdLst>
    <p:sldId xmlns:r="http://schemas.openxmlformats.org/officeDocument/2006/relationships" id="256" r:id="R1dadf3c5eea54094"/>
    <p:sldId xmlns:r="http://schemas.openxmlformats.org/officeDocument/2006/relationships" id="257" r:id="R0780611833d14fd1"/>
    <p:sldId xmlns:r="http://schemas.openxmlformats.org/officeDocument/2006/relationships" id="258" r:id="Rd7d9fec852d54577"/>
    <p:sldId xmlns:r="http://schemas.openxmlformats.org/officeDocument/2006/relationships" id="259" r:id="R520ddaec11c4478f"/>
    <p:sldId xmlns:r="http://schemas.openxmlformats.org/officeDocument/2006/relationships" id="260" r:id="Raa49b24312e3428b"/>
    <p:sldId xmlns:r="http://schemas.openxmlformats.org/officeDocument/2006/relationships" id="261" r:id="Rb1fcf389dbbb478a"/>
    <p:sldId xmlns:r="http://schemas.openxmlformats.org/officeDocument/2006/relationships" id="262" r:id="Ref9d66c27b4d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8ad2c091c48a0" /><Relationship Type="http://schemas.openxmlformats.org/officeDocument/2006/relationships/slide" Target="/ppt/slides/slide1.xml" Id="R1dadf3c5eea54094" /><Relationship Type="http://schemas.openxmlformats.org/officeDocument/2006/relationships/slide" Target="/ppt/slides/slide2.xml" Id="R0780611833d14fd1" /><Relationship Type="http://schemas.openxmlformats.org/officeDocument/2006/relationships/slide" Target="/ppt/slides/slide3.xml" Id="Rd7d9fec852d54577" /><Relationship Type="http://schemas.openxmlformats.org/officeDocument/2006/relationships/slide" Target="/ppt/slides/slide4.xml" Id="R520ddaec11c4478f" /><Relationship Type="http://schemas.openxmlformats.org/officeDocument/2006/relationships/slide" Target="/ppt/slides/slide5.xml" Id="Raa49b24312e3428b" /><Relationship Type="http://schemas.openxmlformats.org/officeDocument/2006/relationships/slide" Target="/ppt/slides/slide6.xml" Id="Rb1fcf389dbbb478a" /><Relationship Type="http://schemas.openxmlformats.org/officeDocument/2006/relationships/slide" Target="/ppt/slides/slide7.xml" Id="Ref9d66c27b4d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e39ebc3dc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83a52c7040e7" /><Relationship Type="http://schemas.openxmlformats.org/officeDocument/2006/relationships/theme" Target="/ppt/slideMasters/theme/theme1.xml" Id="R8122725a162e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283a52c70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1327ace7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7e13a0244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8ef6993c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cdc24c9c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41a708b9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98847cba6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db72c663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