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3941aa9bb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ccd30f58946ca"/>
  </p:sldMasterIdLst>
  <p:sldIdLst>
    <p:sldId xmlns:r="http://schemas.openxmlformats.org/officeDocument/2006/relationships" id="256" r:id="Re65bf720fed84b1a"/>
    <p:sldId xmlns:r="http://schemas.openxmlformats.org/officeDocument/2006/relationships" id="257" r:id="R33a73360b59e4af6"/>
    <p:sldId xmlns:r="http://schemas.openxmlformats.org/officeDocument/2006/relationships" id="258" r:id="Re3ac239318d7431f"/>
    <p:sldId xmlns:r="http://schemas.openxmlformats.org/officeDocument/2006/relationships" id="259" r:id="R89ba01b97dfb4f13"/>
    <p:sldId xmlns:r="http://schemas.openxmlformats.org/officeDocument/2006/relationships" id="260" r:id="R0872f9b859ed4b6a"/>
    <p:sldId xmlns:r="http://schemas.openxmlformats.org/officeDocument/2006/relationships" id="261" r:id="R4500f1454df24bc7"/>
    <p:sldId xmlns:r="http://schemas.openxmlformats.org/officeDocument/2006/relationships" id="262" r:id="R9c6686db60a6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ccd30f58946ca" /><Relationship Type="http://schemas.openxmlformats.org/officeDocument/2006/relationships/slide" Target="/ppt/slides/slide1.xml" Id="Re65bf720fed84b1a" /><Relationship Type="http://schemas.openxmlformats.org/officeDocument/2006/relationships/slide" Target="/ppt/slides/slide2.xml" Id="R33a73360b59e4af6" /><Relationship Type="http://schemas.openxmlformats.org/officeDocument/2006/relationships/slide" Target="/ppt/slides/slide3.xml" Id="Re3ac239318d7431f" /><Relationship Type="http://schemas.openxmlformats.org/officeDocument/2006/relationships/slide" Target="/ppt/slides/slide4.xml" Id="R89ba01b97dfb4f13" /><Relationship Type="http://schemas.openxmlformats.org/officeDocument/2006/relationships/slide" Target="/ppt/slides/slide5.xml" Id="R0872f9b859ed4b6a" /><Relationship Type="http://schemas.openxmlformats.org/officeDocument/2006/relationships/slide" Target="/ppt/slides/slide6.xml" Id="R4500f1454df24bc7" /><Relationship Type="http://schemas.openxmlformats.org/officeDocument/2006/relationships/slide" Target="/ppt/slides/slide7.xml" Id="R9c6686db60a6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cbbe87af1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8258e0c2405f" /><Relationship Type="http://schemas.openxmlformats.org/officeDocument/2006/relationships/theme" Target="/ppt/slideMasters/theme/theme1.xml" Id="R65be07d57d00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b8258e0c2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aa87ee0e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0a76ee909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f68ce83544a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3097b23c9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5d0e03c5b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f6cc3c2df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884feb09e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160 074 916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160 895 943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