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107d4c73b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dbb02cf754065"/>
  </p:sldMasterIdLst>
  <p:sldIdLst>
    <p:sldId xmlns:r="http://schemas.openxmlformats.org/officeDocument/2006/relationships" id="256" r:id="R3e8c90711c51459f"/>
    <p:sldId xmlns:r="http://schemas.openxmlformats.org/officeDocument/2006/relationships" id="257" r:id="R3055763c13b94cce"/>
    <p:sldId xmlns:r="http://schemas.openxmlformats.org/officeDocument/2006/relationships" id="258" r:id="Rd280a0befdde4743"/>
    <p:sldId xmlns:r="http://schemas.openxmlformats.org/officeDocument/2006/relationships" id="259" r:id="R9e3433f17c6349e8"/>
    <p:sldId xmlns:r="http://schemas.openxmlformats.org/officeDocument/2006/relationships" id="260" r:id="R5ff75442f0dd40b5"/>
    <p:sldId xmlns:r="http://schemas.openxmlformats.org/officeDocument/2006/relationships" id="261" r:id="R5bc597af7f764b14"/>
    <p:sldId xmlns:r="http://schemas.openxmlformats.org/officeDocument/2006/relationships" id="262" r:id="R8a5fe77eb64b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dbb02cf754065" /><Relationship Type="http://schemas.openxmlformats.org/officeDocument/2006/relationships/slide" Target="/ppt/slides/slide1.xml" Id="R3e8c90711c51459f" /><Relationship Type="http://schemas.openxmlformats.org/officeDocument/2006/relationships/slide" Target="/ppt/slides/slide2.xml" Id="R3055763c13b94cce" /><Relationship Type="http://schemas.openxmlformats.org/officeDocument/2006/relationships/slide" Target="/ppt/slides/slide3.xml" Id="Rd280a0befdde4743" /><Relationship Type="http://schemas.openxmlformats.org/officeDocument/2006/relationships/slide" Target="/ppt/slides/slide4.xml" Id="R9e3433f17c6349e8" /><Relationship Type="http://schemas.openxmlformats.org/officeDocument/2006/relationships/slide" Target="/ppt/slides/slide5.xml" Id="R5ff75442f0dd40b5" /><Relationship Type="http://schemas.openxmlformats.org/officeDocument/2006/relationships/slide" Target="/ppt/slides/slide6.xml" Id="R5bc597af7f764b14" /><Relationship Type="http://schemas.openxmlformats.org/officeDocument/2006/relationships/slide" Target="/ppt/slides/slide7.xml" Id="R8a5fe77eb64b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0a7f5145a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b70c3c3484f8b" /><Relationship Type="http://schemas.openxmlformats.org/officeDocument/2006/relationships/theme" Target="/ppt/slideMasters/theme/theme1.xml" Id="R71a04a31047b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b70c3c3484f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fcac0a1ce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345a0d1d6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86eed94f9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f439e5b63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b6540c84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5c2d689b9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cac8a785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FAKSCO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165 935 462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166 382 330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FAKSVÅG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Jullums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