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ca5632551948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30a178aa464dcd"/>
  </p:sldMasterIdLst>
  <p:sldIdLst>
    <p:sldId xmlns:r="http://schemas.openxmlformats.org/officeDocument/2006/relationships" id="256" r:id="Rbf0c3af50ddd4ca0"/>
    <p:sldId xmlns:r="http://schemas.openxmlformats.org/officeDocument/2006/relationships" id="257" r:id="R866325447fd5437d"/>
    <p:sldId xmlns:r="http://schemas.openxmlformats.org/officeDocument/2006/relationships" id="258" r:id="R05f0992208e44079"/>
    <p:sldId xmlns:r="http://schemas.openxmlformats.org/officeDocument/2006/relationships" id="259" r:id="R58081707848640e3"/>
    <p:sldId xmlns:r="http://schemas.openxmlformats.org/officeDocument/2006/relationships" id="260" r:id="Ra499ee98041c40ce"/>
    <p:sldId xmlns:r="http://schemas.openxmlformats.org/officeDocument/2006/relationships" id="261" r:id="Red234fd73aff49e1"/>
    <p:sldId xmlns:r="http://schemas.openxmlformats.org/officeDocument/2006/relationships" id="262" r:id="R8cce462cf8834b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30a178aa464dcd" /><Relationship Type="http://schemas.openxmlformats.org/officeDocument/2006/relationships/slide" Target="/ppt/slides/slide1.xml" Id="Rbf0c3af50ddd4ca0" /><Relationship Type="http://schemas.openxmlformats.org/officeDocument/2006/relationships/slide" Target="/ppt/slides/slide2.xml" Id="R866325447fd5437d" /><Relationship Type="http://schemas.openxmlformats.org/officeDocument/2006/relationships/slide" Target="/ppt/slides/slide3.xml" Id="R05f0992208e44079" /><Relationship Type="http://schemas.openxmlformats.org/officeDocument/2006/relationships/slide" Target="/ppt/slides/slide4.xml" Id="R58081707848640e3" /><Relationship Type="http://schemas.openxmlformats.org/officeDocument/2006/relationships/slide" Target="/ppt/slides/slide5.xml" Id="Ra499ee98041c40ce" /><Relationship Type="http://schemas.openxmlformats.org/officeDocument/2006/relationships/slide" Target="/ppt/slides/slide6.xml" Id="Red234fd73aff49e1" /><Relationship Type="http://schemas.openxmlformats.org/officeDocument/2006/relationships/slide" Target="/ppt/slides/slide7.xml" Id="R8cce462cf8834b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f7654c74064f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6711567a648bb" /><Relationship Type="http://schemas.openxmlformats.org/officeDocument/2006/relationships/theme" Target="/ppt/slideMasters/theme/theme1.xml" Id="R926e6241a10344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e6711567a648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e63b101874f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677ba70124d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52b8c2c324d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edb7fa49a46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32c0a02b94d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10997ba7746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d32bd944345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SVEBERG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SVEBERG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SVEBERG RØR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SVEBERG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SVEBERG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SVEBERG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18 603 970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483 979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539 830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4 788 028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7 991 085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SVEBERG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SVEBERG &amp; GRAN HOLDING AS  –  68,0 %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HERMANN ROLF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ANN-KARIN KONGSVIK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KJENSTADBAKK INGOLF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TYHOLDT ROAR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SVEBERG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E6 Vinne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7657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07 90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firmapost@sveberg.no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www.sveberg.no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919 853 409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SVEBERG RØR AS</a:t>
            </a:r>
          </a:p>
        </p:txBody>
      </p:sp>
    </p:spTree>
  </p:cSld>
  <p:clrMapOvr>
    <a:masterClrMapping xmlns:a="http://schemas.openxmlformats.org/drawingml/2006/main"/>
  </p:clrMapOvr>
</p:sld>
</file>