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9c70c2245d4c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fb17bd4dc46e9"/>
  </p:sldMasterIdLst>
  <p:sldIdLst>
    <p:sldId xmlns:r="http://schemas.openxmlformats.org/officeDocument/2006/relationships" id="256" r:id="R530cf89585a840ab"/>
    <p:sldId xmlns:r="http://schemas.openxmlformats.org/officeDocument/2006/relationships" id="257" r:id="R322159841ec2407e"/>
    <p:sldId xmlns:r="http://schemas.openxmlformats.org/officeDocument/2006/relationships" id="258" r:id="Rf0e9e902bc3b4006"/>
    <p:sldId xmlns:r="http://schemas.openxmlformats.org/officeDocument/2006/relationships" id="259" r:id="R77c7e3d1f21e459a"/>
    <p:sldId xmlns:r="http://schemas.openxmlformats.org/officeDocument/2006/relationships" id="260" r:id="R0ee35cccb71646a2"/>
    <p:sldId xmlns:r="http://schemas.openxmlformats.org/officeDocument/2006/relationships" id="261" r:id="R99da8b66af1a4f7d"/>
    <p:sldId xmlns:r="http://schemas.openxmlformats.org/officeDocument/2006/relationships" id="262" r:id="R8fcc697ba1f5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fb17bd4dc46e9" /><Relationship Type="http://schemas.openxmlformats.org/officeDocument/2006/relationships/slide" Target="/ppt/slides/slide1.xml" Id="R530cf89585a840ab" /><Relationship Type="http://schemas.openxmlformats.org/officeDocument/2006/relationships/slide" Target="/ppt/slides/slide2.xml" Id="R322159841ec2407e" /><Relationship Type="http://schemas.openxmlformats.org/officeDocument/2006/relationships/slide" Target="/ppt/slides/slide3.xml" Id="Rf0e9e902bc3b4006" /><Relationship Type="http://schemas.openxmlformats.org/officeDocument/2006/relationships/slide" Target="/ppt/slides/slide4.xml" Id="R77c7e3d1f21e459a" /><Relationship Type="http://schemas.openxmlformats.org/officeDocument/2006/relationships/slide" Target="/ppt/slides/slide5.xml" Id="R0ee35cccb71646a2" /><Relationship Type="http://schemas.openxmlformats.org/officeDocument/2006/relationships/slide" Target="/ppt/slides/slide6.xml" Id="R99da8b66af1a4f7d" /><Relationship Type="http://schemas.openxmlformats.org/officeDocument/2006/relationships/slide" Target="/ppt/slides/slide7.xml" Id="R8fcc697ba1f5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c1772739a42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5fa8639b2401b" /><Relationship Type="http://schemas.openxmlformats.org/officeDocument/2006/relationships/theme" Target="/ppt/slideMasters/theme/theme1.xml" Id="R7edb5cd5518d47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5fa8639b2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2ee65e5fd48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718ae45c043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137d947304a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47756673849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6ec3fd328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bf49463b347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635d5e49049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