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2380d7ef004b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4c40d1738c4b97"/>
  </p:sldMasterIdLst>
  <p:sldIdLst>
    <p:sldId xmlns:r="http://schemas.openxmlformats.org/officeDocument/2006/relationships" id="256" r:id="R247f59e6cc0a4295"/>
    <p:sldId xmlns:r="http://schemas.openxmlformats.org/officeDocument/2006/relationships" id="257" r:id="Rab297d47b72d4a0d"/>
    <p:sldId xmlns:r="http://schemas.openxmlformats.org/officeDocument/2006/relationships" id="258" r:id="R2021e7d184b14091"/>
    <p:sldId xmlns:r="http://schemas.openxmlformats.org/officeDocument/2006/relationships" id="259" r:id="R4c9784b94ef34ca6"/>
    <p:sldId xmlns:r="http://schemas.openxmlformats.org/officeDocument/2006/relationships" id="260" r:id="Rc5254d5f26bd45f5"/>
    <p:sldId xmlns:r="http://schemas.openxmlformats.org/officeDocument/2006/relationships" id="261" r:id="R227cbc48468445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c40d1738c4b97" /><Relationship Type="http://schemas.openxmlformats.org/officeDocument/2006/relationships/slide" Target="/ppt/slides/slide1.xml" Id="R247f59e6cc0a4295" /><Relationship Type="http://schemas.openxmlformats.org/officeDocument/2006/relationships/slide" Target="/ppt/slides/slide2.xml" Id="Rab297d47b72d4a0d" /><Relationship Type="http://schemas.openxmlformats.org/officeDocument/2006/relationships/slide" Target="/ppt/slides/slide3.xml" Id="R2021e7d184b14091" /><Relationship Type="http://schemas.openxmlformats.org/officeDocument/2006/relationships/slide" Target="/ppt/slides/slide4.xml" Id="R4c9784b94ef34ca6" /><Relationship Type="http://schemas.openxmlformats.org/officeDocument/2006/relationships/slide" Target="/ppt/slides/slide5.xml" Id="Rc5254d5f26bd45f5" /><Relationship Type="http://schemas.openxmlformats.org/officeDocument/2006/relationships/slide" Target="/ppt/slides/slide6.xml" Id="R227cbc48468445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790c5e3c140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9dbee41404821" /><Relationship Type="http://schemas.openxmlformats.org/officeDocument/2006/relationships/theme" Target="/ppt/slideMasters/theme/theme1.xml" Id="Ra1820d4ccabf44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e9dbee414048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6c4ae9b0346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fd4d808fb4c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3570decef4a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3239fa8d44c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0270dfd2c47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c819178bb40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