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15e304cc47d40e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ab99e9d2fd048df"/>
  </p:sldMasterIdLst>
  <p:sldIdLst>
    <p:sldId xmlns:r="http://schemas.openxmlformats.org/officeDocument/2006/relationships" id="256" r:id="R34eee8060146437d"/>
    <p:sldId xmlns:r="http://schemas.openxmlformats.org/officeDocument/2006/relationships" id="257" r:id="R2b749b1e161a43de"/>
    <p:sldId xmlns:r="http://schemas.openxmlformats.org/officeDocument/2006/relationships" id="258" r:id="Re1edb8694b754725"/>
    <p:sldId xmlns:r="http://schemas.openxmlformats.org/officeDocument/2006/relationships" id="259" r:id="R581b4c61a8e943a6"/>
    <p:sldId xmlns:r="http://schemas.openxmlformats.org/officeDocument/2006/relationships" id="260" r:id="Rc13d59694c3f4662"/>
    <p:sldId xmlns:r="http://schemas.openxmlformats.org/officeDocument/2006/relationships" id="261" r:id="Rf087e032cfe7483a"/>
    <p:sldId xmlns:r="http://schemas.openxmlformats.org/officeDocument/2006/relationships" id="262" r:id="R4e2378620c6248d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ab99e9d2fd048df" /><Relationship Type="http://schemas.openxmlformats.org/officeDocument/2006/relationships/slide" Target="/ppt/slides/slide1.xml" Id="R34eee8060146437d" /><Relationship Type="http://schemas.openxmlformats.org/officeDocument/2006/relationships/slide" Target="/ppt/slides/slide2.xml" Id="R2b749b1e161a43de" /><Relationship Type="http://schemas.openxmlformats.org/officeDocument/2006/relationships/slide" Target="/ppt/slides/slide3.xml" Id="Re1edb8694b754725" /><Relationship Type="http://schemas.openxmlformats.org/officeDocument/2006/relationships/slide" Target="/ppt/slides/slide4.xml" Id="R581b4c61a8e943a6" /><Relationship Type="http://schemas.openxmlformats.org/officeDocument/2006/relationships/slide" Target="/ppt/slides/slide5.xml" Id="Rc13d59694c3f4662" /><Relationship Type="http://schemas.openxmlformats.org/officeDocument/2006/relationships/slide" Target="/ppt/slides/slide6.xml" Id="Rf087e032cfe7483a" /><Relationship Type="http://schemas.openxmlformats.org/officeDocument/2006/relationships/slide" Target="/ppt/slides/slide7.xml" Id="R4e2378620c6248d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e94257ab42d403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ffef3fc4234b56" /><Relationship Type="http://schemas.openxmlformats.org/officeDocument/2006/relationships/theme" Target="/ppt/slideMasters/theme/theme1.xml" Id="R07789ccd9b4c409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9ffef3fc4234b5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737e61e87a4dc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dba895db7841d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9a2249c8d843b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722b873af24c6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b1294211a949d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46e32018094d8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fbc165a073440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REED SKAGEN II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REED SKAGEN II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REED SKAGEN II AS ble etablert [år] og holder til i Paradis.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REED SKAGEN II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REED SKAGEN II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REED SKAGEN II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2 385 514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943 298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757 964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47 977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1 179 216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REED SKAGEN II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REED SKAGEN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REED SKAGEN II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Jacob Kjødes veg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5232 Paradis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919 880 708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REED SKAGEN II AS</a:t>
            </a:r>
          </a:p>
        </p:txBody>
      </p:sp>
    </p:spTree>
  </p:cSld>
  <p:clrMapOvr>
    <a:masterClrMapping xmlns:a="http://schemas.openxmlformats.org/drawingml/2006/main"/>
  </p:clrMapOvr>
</p:sld>
</file>