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440e3b85da47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bc8f12ed6b4e65"/>
  </p:sldMasterIdLst>
  <p:sldIdLst>
    <p:sldId xmlns:r="http://schemas.openxmlformats.org/officeDocument/2006/relationships" id="256" r:id="Rcba83a5dd17f4c15"/>
    <p:sldId xmlns:r="http://schemas.openxmlformats.org/officeDocument/2006/relationships" id="257" r:id="R8502e82105984b32"/>
    <p:sldId xmlns:r="http://schemas.openxmlformats.org/officeDocument/2006/relationships" id="258" r:id="R9982ffc2ed1043d2"/>
    <p:sldId xmlns:r="http://schemas.openxmlformats.org/officeDocument/2006/relationships" id="259" r:id="R9af955c5f2df4da8"/>
    <p:sldId xmlns:r="http://schemas.openxmlformats.org/officeDocument/2006/relationships" id="260" r:id="Rcd40849e2be74757"/>
    <p:sldId xmlns:r="http://schemas.openxmlformats.org/officeDocument/2006/relationships" id="261" r:id="Rf3b7b59be25e4ac5"/>
    <p:sldId xmlns:r="http://schemas.openxmlformats.org/officeDocument/2006/relationships" id="262" r:id="R9840200bf60d4f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bc8f12ed6b4e65" /><Relationship Type="http://schemas.openxmlformats.org/officeDocument/2006/relationships/slide" Target="/ppt/slides/slide1.xml" Id="Rcba83a5dd17f4c15" /><Relationship Type="http://schemas.openxmlformats.org/officeDocument/2006/relationships/slide" Target="/ppt/slides/slide2.xml" Id="R8502e82105984b32" /><Relationship Type="http://schemas.openxmlformats.org/officeDocument/2006/relationships/slide" Target="/ppt/slides/slide3.xml" Id="R9982ffc2ed1043d2" /><Relationship Type="http://schemas.openxmlformats.org/officeDocument/2006/relationships/slide" Target="/ppt/slides/slide4.xml" Id="R9af955c5f2df4da8" /><Relationship Type="http://schemas.openxmlformats.org/officeDocument/2006/relationships/slide" Target="/ppt/slides/slide5.xml" Id="Rcd40849e2be74757" /><Relationship Type="http://schemas.openxmlformats.org/officeDocument/2006/relationships/slide" Target="/ppt/slides/slide6.xml" Id="Rf3b7b59be25e4ac5" /><Relationship Type="http://schemas.openxmlformats.org/officeDocument/2006/relationships/slide" Target="/ppt/slides/slide7.xml" Id="R9840200bf60d4f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d90d60ed4946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c8e82807f43c2" /><Relationship Type="http://schemas.openxmlformats.org/officeDocument/2006/relationships/theme" Target="/ppt/slideMasters/theme/theme1.xml" Id="R1aa5fd2d3c354d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dc8e82807f43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ecef4d54e41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ffdf7348d47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6ccd45ad84b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f6c2161b846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7482d05614e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0cdd94f8940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9745693ac43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REED SKAGEN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REED SKAGEN II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2 385 514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943 298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757 964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1 179 216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REED SKAGEN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Kjødes veg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919 880 708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