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95dd2e041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b376abd72843cb"/>
  </p:sldMasterIdLst>
  <p:sldIdLst>
    <p:sldId xmlns:r="http://schemas.openxmlformats.org/officeDocument/2006/relationships" id="256" r:id="Rdddfd5de410b4d70"/>
    <p:sldId xmlns:r="http://schemas.openxmlformats.org/officeDocument/2006/relationships" id="257" r:id="R09bde7ad62e94d9b"/>
    <p:sldId xmlns:r="http://schemas.openxmlformats.org/officeDocument/2006/relationships" id="258" r:id="R362efa47413545c4"/>
    <p:sldId xmlns:r="http://schemas.openxmlformats.org/officeDocument/2006/relationships" id="259" r:id="R7a4054d346fb436a"/>
    <p:sldId xmlns:r="http://schemas.openxmlformats.org/officeDocument/2006/relationships" id="260" r:id="R3f72656ebf6f4a7b"/>
    <p:sldId xmlns:r="http://schemas.openxmlformats.org/officeDocument/2006/relationships" id="261" r:id="R49deb73b5af341cb"/>
    <p:sldId xmlns:r="http://schemas.openxmlformats.org/officeDocument/2006/relationships" id="262" r:id="R946aaa5052c7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376abd72843cb" /><Relationship Type="http://schemas.openxmlformats.org/officeDocument/2006/relationships/slide" Target="/ppt/slides/slide1.xml" Id="Rdddfd5de410b4d70" /><Relationship Type="http://schemas.openxmlformats.org/officeDocument/2006/relationships/slide" Target="/ppt/slides/slide2.xml" Id="R09bde7ad62e94d9b" /><Relationship Type="http://schemas.openxmlformats.org/officeDocument/2006/relationships/slide" Target="/ppt/slides/slide3.xml" Id="R362efa47413545c4" /><Relationship Type="http://schemas.openxmlformats.org/officeDocument/2006/relationships/slide" Target="/ppt/slides/slide4.xml" Id="R7a4054d346fb436a" /><Relationship Type="http://schemas.openxmlformats.org/officeDocument/2006/relationships/slide" Target="/ppt/slides/slide5.xml" Id="R3f72656ebf6f4a7b" /><Relationship Type="http://schemas.openxmlformats.org/officeDocument/2006/relationships/slide" Target="/ppt/slides/slide6.xml" Id="R49deb73b5af341cb" /><Relationship Type="http://schemas.openxmlformats.org/officeDocument/2006/relationships/slide" Target="/ppt/slides/slide7.xml" Id="R946aaa5052c7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75b378275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bfd9fa571490a" /><Relationship Type="http://schemas.openxmlformats.org/officeDocument/2006/relationships/theme" Target="/ppt/slideMasters/theme/theme1.xml" Id="Rbdf3d9a8e1e74b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6bfd9fa57149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02349572d4e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f6b9b273f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e87c0ff42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7e8ebf5e6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90b77105446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1b9d22a4f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2d65d44a946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 FRØ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 FRØ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MONGSTAD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