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b6ec833cf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cc9845e564fb7"/>
  </p:sldMasterIdLst>
  <p:sldIdLst>
    <p:sldId xmlns:r="http://schemas.openxmlformats.org/officeDocument/2006/relationships" id="256" r:id="Rd591483496114aea"/>
    <p:sldId xmlns:r="http://schemas.openxmlformats.org/officeDocument/2006/relationships" id="257" r:id="R9a499f3e4edd482e"/>
    <p:sldId xmlns:r="http://schemas.openxmlformats.org/officeDocument/2006/relationships" id="258" r:id="R93062a0a5f0a46cf"/>
    <p:sldId xmlns:r="http://schemas.openxmlformats.org/officeDocument/2006/relationships" id="259" r:id="Rda3fd805372746ea"/>
    <p:sldId xmlns:r="http://schemas.openxmlformats.org/officeDocument/2006/relationships" id="260" r:id="R45020ad3714249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cc9845e564fb7" /><Relationship Type="http://schemas.openxmlformats.org/officeDocument/2006/relationships/slide" Target="/ppt/slides/slide1.xml" Id="Rd591483496114aea" /><Relationship Type="http://schemas.openxmlformats.org/officeDocument/2006/relationships/slide" Target="/ppt/slides/slide2.xml" Id="R9a499f3e4edd482e" /><Relationship Type="http://schemas.openxmlformats.org/officeDocument/2006/relationships/slide" Target="/ppt/slides/slide3.xml" Id="R93062a0a5f0a46cf" /><Relationship Type="http://schemas.openxmlformats.org/officeDocument/2006/relationships/slide" Target="/ppt/slides/slide4.xml" Id="Rda3fd805372746ea" /><Relationship Type="http://schemas.openxmlformats.org/officeDocument/2006/relationships/slide" Target="/ppt/slides/slide5.xml" Id="R45020ad3714249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9123a5ddb9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de925130e4287" /><Relationship Type="http://schemas.openxmlformats.org/officeDocument/2006/relationships/theme" Target="/ppt/slideMasters/theme/theme1.xml" Id="R4530949a471d4c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de925130e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b2b9181e442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3d7afea0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af001700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1855089f240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1de64a06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IMF FITJAR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 FITJAR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Kvilhaugsvik, 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919 905 735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