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0efa17fd2b4a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98f5235831448e"/>
  </p:sldMasterIdLst>
  <p:sldIdLst>
    <p:sldId xmlns:r="http://schemas.openxmlformats.org/officeDocument/2006/relationships" id="256" r:id="R346bf1152c1e43e3"/>
    <p:sldId xmlns:r="http://schemas.openxmlformats.org/officeDocument/2006/relationships" id="257" r:id="R66c64c60b105400f"/>
    <p:sldId xmlns:r="http://schemas.openxmlformats.org/officeDocument/2006/relationships" id="258" r:id="Raf317174172a4105"/>
    <p:sldId xmlns:r="http://schemas.openxmlformats.org/officeDocument/2006/relationships" id="259" r:id="Rf36d97fc7ecc405b"/>
    <p:sldId xmlns:r="http://schemas.openxmlformats.org/officeDocument/2006/relationships" id="260" r:id="Rcc459a5089ef4f82"/>
    <p:sldId xmlns:r="http://schemas.openxmlformats.org/officeDocument/2006/relationships" id="261" r:id="Rd3398106b87a4979"/>
    <p:sldId xmlns:r="http://schemas.openxmlformats.org/officeDocument/2006/relationships" id="262" r:id="Rff47c5e5c6e44e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98f5235831448e" /><Relationship Type="http://schemas.openxmlformats.org/officeDocument/2006/relationships/slide" Target="/ppt/slides/slide1.xml" Id="R346bf1152c1e43e3" /><Relationship Type="http://schemas.openxmlformats.org/officeDocument/2006/relationships/slide" Target="/ppt/slides/slide2.xml" Id="R66c64c60b105400f" /><Relationship Type="http://schemas.openxmlformats.org/officeDocument/2006/relationships/slide" Target="/ppt/slides/slide3.xml" Id="Raf317174172a4105" /><Relationship Type="http://schemas.openxmlformats.org/officeDocument/2006/relationships/slide" Target="/ppt/slides/slide4.xml" Id="Rf36d97fc7ecc405b" /><Relationship Type="http://schemas.openxmlformats.org/officeDocument/2006/relationships/slide" Target="/ppt/slides/slide5.xml" Id="Rcc459a5089ef4f82" /><Relationship Type="http://schemas.openxmlformats.org/officeDocument/2006/relationships/slide" Target="/ppt/slides/slide6.xml" Id="Rd3398106b87a4979" /><Relationship Type="http://schemas.openxmlformats.org/officeDocument/2006/relationships/slide" Target="/ppt/slides/slide7.xml" Id="Rff47c5e5c6e44e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18c72d73a642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a52ad2c6b493a" /><Relationship Type="http://schemas.openxmlformats.org/officeDocument/2006/relationships/theme" Target="/ppt/slideMasters/theme/theme1.xml" Id="R955b8f986ad142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5a52ad2c6b49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aea60ab4943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3f0bbc4e841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eae5fe42b45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77afb438c49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408840fd94c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57a7c1a0041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be36b29a546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CAPITAL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1 252 004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1 019 477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1 916 589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3 906 831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14 747 618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AKSEL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Myrvollveien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lars@thorconsulting.no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