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78cfc110524c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a177abefbf4985"/>
  </p:sldMasterIdLst>
  <p:sldIdLst>
    <p:sldId xmlns:r="http://schemas.openxmlformats.org/officeDocument/2006/relationships" id="256" r:id="R3770ce04613548eb"/>
    <p:sldId xmlns:r="http://schemas.openxmlformats.org/officeDocument/2006/relationships" id="257" r:id="R55c757ac9a9040b9"/>
    <p:sldId xmlns:r="http://schemas.openxmlformats.org/officeDocument/2006/relationships" id="258" r:id="R38c0aa45195e49d4"/>
    <p:sldId xmlns:r="http://schemas.openxmlformats.org/officeDocument/2006/relationships" id="259" r:id="R3760dd903cab46b0"/>
    <p:sldId xmlns:r="http://schemas.openxmlformats.org/officeDocument/2006/relationships" id="260" r:id="R367ce923fb2d44f8"/>
    <p:sldId xmlns:r="http://schemas.openxmlformats.org/officeDocument/2006/relationships" id="261" r:id="Rcedc6cddd2f94d1d"/>
    <p:sldId xmlns:r="http://schemas.openxmlformats.org/officeDocument/2006/relationships" id="262" r:id="R073e327310a745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a177abefbf4985" /><Relationship Type="http://schemas.openxmlformats.org/officeDocument/2006/relationships/slide" Target="/ppt/slides/slide1.xml" Id="R3770ce04613548eb" /><Relationship Type="http://schemas.openxmlformats.org/officeDocument/2006/relationships/slide" Target="/ppt/slides/slide2.xml" Id="R55c757ac9a9040b9" /><Relationship Type="http://schemas.openxmlformats.org/officeDocument/2006/relationships/slide" Target="/ppt/slides/slide3.xml" Id="R38c0aa45195e49d4" /><Relationship Type="http://schemas.openxmlformats.org/officeDocument/2006/relationships/slide" Target="/ppt/slides/slide4.xml" Id="R3760dd903cab46b0" /><Relationship Type="http://schemas.openxmlformats.org/officeDocument/2006/relationships/slide" Target="/ppt/slides/slide5.xml" Id="R367ce923fb2d44f8" /><Relationship Type="http://schemas.openxmlformats.org/officeDocument/2006/relationships/slide" Target="/ppt/slides/slide6.xml" Id="Rcedc6cddd2f94d1d" /><Relationship Type="http://schemas.openxmlformats.org/officeDocument/2006/relationships/slide" Target="/ppt/slides/slide7.xml" Id="R073e327310a745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fa604d9b9d42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4ea105e6749cc" /><Relationship Type="http://schemas.openxmlformats.org/officeDocument/2006/relationships/theme" Target="/ppt/slideMasters/theme/theme1.xml" Id="R3319187d941341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54ea105e6749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006847f8f44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d0addf72744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c9716641645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575fff99240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b20dfbc874b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2d2762cf84f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617f366134a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TOLLI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TOLLI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743 824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3 866 657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FRESTAD TOLLI HAROLD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Kindingstadvegen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