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6a677a224740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fdcfbbf93747d4"/>
  </p:sldMasterIdLst>
  <p:sldIdLst>
    <p:sldId xmlns:r="http://schemas.openxmlformats.org/officeDocument/2006/relationships" id="256" r:id="R4694333b768a4fa0"/>
    <p:sldId xmlns:r="http://schemas.openxmlformats.org/officeDocument/2006/relationships" id="257" r:id="R6457c3082f1b491a"/>
    <p:sldId xmlns:r="http://schemas.openxmlformats.org/officeDocument/2006/relationships" id="258" r:id="R5f6209da509f4c8b"/>
    <p:sldId xmlns:r="http://schemas.openxmlformats.org/officeDocument/2006/relationships" id="259" r:id="R314d161e803e42c6"/>
    <p:sldId xmlns:r="http://schemas.openxmlformats.org/officeDocument/2006/relationships" id="260" r:id="R7cc488583467495d"/>
    <p:sldId xmlns:r="http://schemas.openxmlformats.org/officeDocument/2006/relationships" id="261" r:id="R0ec58fbc401f4c67"/>
    <p:sldId xmlns:r="http://schemas.openxmlformats.org/officeDocument/2006/relationships" id="262" r:id="Rba7906b1fcf448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dcfbbf93747d4" /><Relationship Type="http://schemas.openxmlformats.org/officeDocument/2006/relationships/slide" Target="/ppt/slides/slide1.xml" Id="R4694333b768a4fa0" /><Relationship Type="http://schemas.openxmlformats.org/officeDocument/2006/relationships/slide" Target="/ppt/slides/slide2.xml" Id="R6457c3082f1b491a" /><Relationship Type="http://schemas.openxmlformats.org/officeDocument/2006/relationships/slide" Target="/ppt/slides/slide3.xml" Id="R5f6209da509f4c8b" /><Relationship Type="http://schemas.openxmlformats.org/officeDocument/2006/relationships/slide" Target="/ppt/slides/slide4.xml" Id="R314d161e803e42c6" /><Relationship Type="http://schemas.openxmlformats.org/officeDocument/2006/relationships/slide" Target="/ppt/slides/slide5.xml" Id="R7cc488583467495d" /><Relationship Type="http://schemas.openxmlformats.org/officeDocument/2006/relationships/slide" Target="/ppt/slides/slide6.xml" Id="R0ec58fbc401f4c67" /><Relationship Type="http://schemas.openxmlformats.org/officeDocument/2006/relationships/slide" Target="/ppt/slides/slide7.xml" Id="Rba7906b1fcf448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7d42514b34c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51df9eb2cf4e04" /><Relationship Type="http://schemas.openxmlformats.org/officeDocument/2006/relationships/theme" Target="/ppt/slideMasters/theme/theme1.xml" Id="R032e6afb26644c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51df9eb2cf4e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7c3657dba48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bc7dc658f49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023b36d9143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81c57a17f44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1963b3303249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2bd4e7a4f44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53cac00c547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HAUGEN MASKIN OG GRUS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HAUGEN MASKIN OG GRUS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HAUGEN MASKIN OG GRUS AS ble etablert [år] og holder til i Vinstra.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HAUGEN MASKIN OG GRUS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HAUGEN MASKIN OG GRUS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HAUGEN MASKIN OG GRUS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16 040 816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3 014 334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2 372 521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28 943 636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32 429 930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HAUGEN MASKIN OG GRUS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SJUR  –  39,8 %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ANDERS OLAV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REIDAR ODDLEIF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OLE ANTON  –  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ANNE-KRISTINE  –  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TORGEIR  –  2,8 %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HAUGEN MASKIN OG GRUS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Rustmovegen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2640 Vinstra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29 02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919 925 604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HAUGEN MASKIN OG GRUS AS</a:t>
            </a:r>
          </a:p>
        </p:txBody>
      </p:sp>
    </p:spTree>
  </p:cSld>
  <p:clrMapOvr>
    <a:masterClrMapping xmlns:a="http://schemas.openxmlformats.org/drawingml/2006/main"/>
  </p:clrMapOvr>
</p:sld>
</file>