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03c3db38a904e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adc5f8a49f4e45"/>
  </p:sldMasterIdLst>
  <p:sldIdLst>
    <p:sldId xmlns:r="http://schemas.openxmlformats.org/officeDocument/2006/relationships" id="256" r:id="Re0bbbbe4e0ff442e"/>
    <p:sldId xmlns:r="http://schemas.openxmlformats.org/officeDocument/2006/relationships" id="257" r:id="R14f3392187d64e0e"/>
    <p:sldId xmlns:r="http://schemas.openxmlformats.org/officeDocument/2006/relationships" id="258" r:id="R731765a175ae46a5"/>
    <p:sldId xmlns:r="http://schemas.openxmlformats.org/officeDocument/2006/relationships" id="259" r:id="R28663742d54041b5"/>
    <p:sldId xmlns:r="http://schemas.openxmlformats.org/officeDocument/2006/relationships" id="260" r:id="R205afbc7d22742c9"/>
    <p:sldId xmlns:r="http://schemas.openxmlformats.org/officeDocument/2006/relationships" id="261" r:id="Rdd030393658543a6"/>
    <p:sldId xmlns:r="http://schemas.openxmlformats.org/officeDocument/2006/relationships" id="262" r:id="R873ca0f78e614b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adc5f8a49f4e45" /><Relationship Type="http://schemas.openxmlformats.org/officeDocument/2006/relationships/slide" Target="/ppt/slides/slide1.xml" Id="Re0bbbbe4e0ff442e" /><Relationship Type="http://schemas.openxmlformats.org/officeDocument/2006/relationships/slide" Target="/ppt/slides/slide2.xml" Id="R14f3392187d64e0e" /><Relationship Type="http://schemas.openxmlformats.org/officeDocument/2006/relationships/slide" Target="/ppt/slides/slide3.xml" Id="R731765a175ae46a5" /><Relationship Type="http://schemas.openxmlformats.org/officeDocument/2006/relationships/slide" Target="/ppt/slides/slide4.xml" Id="R28663742d54041b5" /><Relationship Type="http://schemas.openxmlformats.org/officeDocument/2006/relationships/slide" Target="/ppt/slides/slide5.xml" Id="R205afbc7d22742c9" /><Relationship Type="http://schemas.openxmlformats.org/officeDocument/2006/relationships/slide" Target="/ppt/slides/slide6.xml" Id="Rdd030393658543a6" /><Relationship Type="http://schemas.openxmlformats.org/officeDocument/2006/relationships/slide" Target="/ppt/slides/slide7.xml" Id="R873ca0f78e614b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abf838af7146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7ac9508fe443b8" /><Relationship Type="http://schemas.openxmlformats.org/officeDocument/2006/relationships/theme" Target="/ppt/slideMasters/theme/theme1.xml" Id="Rb92ae1cab1294f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7ac9508fe443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48a0ffa7ae47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9c9669283241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f1c195cdbe46b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243c937e6344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89bd56638449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f6c187e4ce431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c1a14824a04e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CQ RESSURS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CQ RESSURS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CQ RESSURS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CQ RESSURS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CQ RESSURS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CQ RESSURS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CQ RESSURS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ZHAN YUNLIN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ALVESTAD FREDRIK INGE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MOLTUBAKK VEGARD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CQ RESSURS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Klingenberggata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919 948 949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CQ RESSURS AS</a:t>
            </a:r>
          </a:p>
        </p:txBody>
      </p:sp>
    </p:spTree>
  </p:cSld>
  <p:clrMapOvr>
    <a:masterClrMapping xmlns:a="http://schemas.openxmlformats.org/drawingml/2006/main"/>
  </p:clrMapOvr>
</p:sld>
</file>