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94b1e8537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2931eb92f4ad1"/>
  </p:sldMasterIdLst>
  <p:sldIdLst>
    <p:sldId xmlns:r="http://schemas.openxmlformats.org/officeDocument/2006/relationships" id="256" r:id="R67dd7ab81f94456d"/>
    <p:sldId xmlns:r="http://schemas.openxmlformats.org/officeDocument/2006/relationships" id="257" r:id="Re6e8b26042554d8d"/>
    <p:sldId xmlns:r="http://schemas.openxmlformats.org/officeDocument/2006/relationships" id="258" r:id="Rc685409958b64e59"/>
    <p:sldId xmlns:r="http://schemas.openxmlformats.org/officeDocument/2006/relationships" id="259" r:id="Rff8c8dd3494244e5"/>
    <p:sldId xmlns:r="http://schemas.openxmlformats.org/officeDocument/2006/relationships" id="260" r:id="Rf842c98e6d424a33"/>
    <p:sldId xmlns:r="http://schemas.openxmlformats.org/officeDocument/2006/relationships" id="261" r:id="R6a3f5a3665e84593"/>
    <p:sldId xmlns:r="http://schemas.openxmlformats.org/officeDocument/2006/relationships" id="262" r:id="R068b1e1cde22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2931eb92f4ad1" /><Relationship Type="http://schemas.openxmlformats.org/officeDocument/2006/relationships/slide" Target="/ppt/slides/slide1.xml" Id="R67dd7ab81f94456d" /><Relationship Type="http://schemas.openxmlformats.org/officeDocument/2006/relationships/slide" Target="/ppt/slides/slide2.xml" Id="Re6e8b26042554d8d" /><Relationship Type="http://schemas.openxmlformats.org/officeDocument/2006/relationships/slide" Target="/ppt/slides/slide3.xml" Id="Rc685409958b64e59" /><Relationship Type="http://schemas.openxmlformats.org/officeDocument/2006/relationships/slide" Target="/ppt/slides/slide4.xml" Id="Rff8c8dd3494244e5" /><Relationship Type="http://schemas.openxmlformats.org/officeDocument/2006/relationships/slide" Target="/ppt/slides/slide5.xml" Id="Rf842c98e6d424a33" /><Relationship Type="http://schemas.openxmlformats.org/officeDocument/2006/relationships/slide" Target="/ppt/slides/slide6.xml" Id="R6a3f5a3665e84593" /><Relationship Type="http://schemas.openxmlformats.org/officeDocument/2006/relationships/slide" Target="/ppt/slides/slide7.xml" Id="R068b1e1cde22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4b0ea9e1048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e886737c24fd9" /><Relationship Type="http://schemas.openxmlformats.org/officeDocument/2006/relationships/theme" Target="/ppt/slideMasters/theme/theme1.xml" Id="Re696c6ee696b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e886737c2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3a4236c44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0d0340158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9206ca69a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a1c729332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5568235d2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f08dfbb0644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df7af17f4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4C-INVEST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4C-INVEST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43,8 %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